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1" r:id="rId4"/>
    <p:sldId id="257" r:id="rId5"/>
    <p:sldId id="267" r:id="rId6"/>
    <p:sldId id="268" r:id="rId7"/>
    <p:sldId id="270" r:id="rId8"/>
    <p:sldId id="269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D8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22" d="100"/>
          <a:sy n="122" d="100"/>
        </p:scale>
        <p:origin x="-96" y="-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1AF572B-1776-4C62-ABA6-11249F8DEE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1274" y="495894"/>
            <a:ext cx="7805821" cy="2387600"/>
          </a:xfrm>
        </p:spPr>
        <p:txBody>
          <a:bodyPr anchor="b"/>
          <a:lstStyle>
            <a:lvl1pPr algn="ctr">
              <a:defRPr sz="6000"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39A5479-32F7-40D5-AEAA-86AD2F2CF3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8548" y="2531662"/>
            <a:ext cx="5633452" cy="4345805"/>
          </a:xfrm>
          <a:prstGeom prst="rect">
            <a:avLst/>
          </a:prstGeom>
        </p:spPr>
      </p:pic>
      <p:sp>
        <p:nvSpPr>
          <p:cNvPr id="9" name="Блок-схема: подготовка 8">
            <a:extLst>
              <a:ext uri="{FF2B5EF4-FFF2-40B4-BE49-F238E27FC236}">
                <a16:creationId xmlns:a16="http://schemas.microsoft.com/office/drawing/2014/main" xmlns="" id="{E3C34BD0-1739-4B50-B134-8638CC270C9A}"/>
              </a:ext>
            </a:extLst>
          </p:cNvPr>
          <p:cNvSpPr/>
          <p:nvPr userDrawn="1"/>
        </p:nvSpPr>
        <p:spPr>
          <a:xfrm rot="2913810">
            <a:off x="-527302" y="4390960"/>
            <a:ext cx="4256654" cy="3746927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177"/>
              <a:gd name="connsiteY0" fmla="*/ 5624 h 11248"/>
              <a:gd name="connsiteX1" fmla="*/ 2000 w 10177"/>
              <a:gd name="connsiteY1" fmla="*/ 624 h 11248"/>
              <a:gd name="connsiteX2" fmla="*/ 8000 w 10177"/>
              <a:gd name="connsiteY2" fmla="*/ 624 h 11248"/>
              <a:gd name="connsiteX3" fmla="*/ 10000 w 10177"/>
              <a:gd name="connsiteY3" fmla="*/ 5624 h 11248"/>
              <a:gd name="connsiteX4" fmla="*/ 8000 w 10177"/>
              <a:gd name="connsiteY4" fmla="*/ 10624 h 11248"/>
              <a:gd name="connsiteX5" fmla="*/ 2000 w 10177"/>
              <a:gd name="connsiteY5" fmla="*/ 10624 h 11248"/>
              <a:gd name="connsiteX6" fmla="*/ 0 w 10177"/>
              <a:gd name="connsiteY6" fmla="*/ 5624 h 11248"/>
              <a:gd name="connsiteX0" fmla="*/ 0 w 10177"/>
              <a:gd name="connsiteY0" fmla="*/ 5962 h 11586"/>
              <a:gd name="connsiteX1" fmla="*/ 2000 w 10177"/>
              <a:gd name="connsiteY1" fmla="*/ 962 h 11586"/>
              <a:gd name="connsiteX2" fmla="*/ 8000 w 10177"/>
              <a:gd name="connsiteY2" fmla="*/ 962 h 11586"/>
              <a:gd name="connsiteX3" fmla="*/ 10000 w 10177"/>
              <a:gd name="connsiteY3" fmla="*/ 5962 h 11586"/>
              <a:gd name="connsiteX4" fmla="*/ 8000 w 10177"/>
              <a:gd name="connsiteY4" fmla="*/ 10962 h 11586"/>
              <a:gd name="connsiteX5" fmla="*/ 2000 w 10177"/>
              <a:gd name="connsiteY5" fmla="*/ 10962 h 11586"/>
              <a:gd name="connsiteX6" fmla="*/ 0 w 10177"/>
              <a:gd name="connsiteY6" fmla="*/ 5962 h 11586"/>
              <a:gd name="connsiteX0" fmla="*/ 0 w 10177"/>
              <a:gd name="connsiteY0" fmla="*/ 6106 h 11730"/>
              <a:gd name="connsiteX1" fmla="*/ 2000 w 10177"/>
              <a:gd name="connsiteY1" fmla="*/ 1106 h 11730"/>
              <a:gd name="connsiteX2" fmla="*/ 8000 w 10177"/>
              <a:gd name="connsiteY2" fmla="*/ 1106 h 11730"/>
              <a:gd name="connsiteX3" fmla="*/ 10000 w 10177"/>
              <a:gd name="connsiteY3" fmla="*/ 6106 h 11730"/>
              <a:gd name="connsiteX4" fmla="*/ 8000 w 10177"/>
              <a:gd name="connsiteY4" fmla="*/ 11106 h 11730"/>
              <a:gd name="connsiteX5" fmla="*/ 2000 w 10177"/>
              <a:gd name="connsiteY5" fmla="*/ 11106 h 11730"/>
              <a:gd name="connsiteX6" fmla="*/ 0 w 10177"/>
              <a:gd name="connsiteY6" fmla="*/ 6106 h 11730"/>
              <a:gd name="connsiteX0" fmla="*/ 0 w 13283"/>
              <a:gd name="connsiteY0" fmla="*/ 5461 h 11278"/>
              <a:gd name="connsiteX1" fmla="*/ 2000 w 13283"/>
              <a:gd name="connsiteY1" fmla="*/ 461 h 11278"/>
              <a:gd name="connsiteX2" fmla="*/ 8000 w 13283"/>
              <a:gd name="connsiteY2" fmla="*/ 461 h 11278"/>
              <a:gd name="connsiteX3" fmla="*/ 13209 w 13283"/>
              <a:gd name="connsiteY3" fmla="*/ 2549 h 11278"/>
              <a:gd name="connsiteX4" fmla="*/ 8000 w 13283"/>
              <a:gd name="connsiteY4" fmla="*/ 10461 h 11278"/>
              <a:gd name="connsiteX5" fmla="*/ 2000 w 13283"/>
              <a:gd name="connsiteY5" fmla="*/ 10461 h 11278"/>
              <a:gd name="connsiteX6" fmla="*/ 0 w 13283"/>
              <a:gd name="connsiteY6" fmla="*/ 5461 h 11278"/>
              <a:gd name="connsiteX0" fmla="*/ 1 w 13284"/>
              <a:gd name="connsiteY0" fmla="*/ 5030 h 10847"/>
              <a:gd name="connsiteX1" fmla="*/ 1780 w 13284"/>
              <a:gd name="connsiteY1" fmla="*/ 1181 h 10847"/>
              <a:gd name="connsiteX2" fmla="*/ 8001 w 13284"/>
              <a:gd name="connsiteY2" fmla="*/ 30 h 10847"/>
              <a:gd name="connsiteX3" fmla="*/ 13210 w 13284"/>
              <a:gd name="connsiteY3" fmla="*/ 2118 h 10847"/>
              <a:gd name="connsiteX4" fmla="*/ 8001 w 13284"/>
              <a:gd name="connsiteY4" fmla="*/ 10030 h 10847"/>
              <a:gd name="connsiteX5" fmla="*/ 2001 w 13284"/>
              <a:gd name="connsiteY5" fmla="*/ 10030 h 10847"/>
              <a:gd name="connsiteX6" fmla="*/ 1 w 13284"/>
              <a:gd name="connsiteY6" fmla="*/ 5030 h 10847"/>
              <a:gd name="connsiteX0" fmla="*/ 1 w 13216"/>
              <a:gd name="connsiteY0" fmla="*/ 5030 h 10033"/>
              <a:gd name="connsiteX1" fmla="*/ 1780 w 13216"/>
              <a:gd name="connsiteY1" fmla="*/ 1181 h 10033"/>
              <a:gd name="connsiteX2" fmla="*/ 8001 w 13216"/>
              <a:gd name="connsiteY2" fmla="*/ 30 h 10033"/>
              <a:gd name="connsiteX3" fmla="*/ 13210 w 13216"/>
              <a:gd name="connsiteY3" fmla="*/ 2118 h 10033"/>
              <a:gd name="connsiteX4" fmla="*/ 6960 w 13216"/>
              <a:gd name="connsiteY4" fmla="*/ 5720 h 10033"/>
              <a:gd name="connsiteX5" fmla="*/ 2001 w 13216"/>
              <a:gd name="connsiteY5" fmla="*/ 10030 h 10033"/>
              <a:gd name="connsiteX6" fmla="*/ 1 w 13216"/>
              <a:gd name="connsiteY6" fmla="*/ 5030 h 10033"/>
              <a:gd name="connsiteX0" fmla="*/ 1 w 9384"/>
              <a:gd name="connsiteY0" fmla="*/ 5009 h 10012"/>
              <a:gd name="connsiteX1" fmla="*/ 1780 w 9384"/>
              <a:gd name="connsiteY1" fmla="*/ 1160 h 10012"/>
              <a:gd name="connsiteX2" fmla="*/ 8001 w 9384"/>
              <a:gd name="connsiteY2" fmla="*/ 9 h 10012"/>
              <a:gd name="connsiteX3" fmla="*/ 9336 w 9384"/>
              <a:gd name="connsiteY3" fmla="*/ 1591 h 10012"/>
              <a:gd name="connsiteX4" fmla="*/ 6960 w 9384"/>
              <a:gd name="connsiteY4" fmla="*/ 5699 h 10012"/>
              <a:gd name="connsiteX5" fmla="*/ 2001 w 9384"/>
              <a:gd name="connsiteY5" fmla="*/ 10009 h 10012"/>
              <a:gd name="connsiteX6" fmla="*/ 1 w 9384"/>
              <a:gd name="connsiteY6" fmla="*/ 5009 h 10012"/>
              <a:gd name="connsiteX0" fmla="*/ 2 w 10071"/>
              <a:gd name="connsiteY0" fmla="*/ 5003 h 10106"/>
              <a:gd name="connsiteX1" fmla="*/ 1898 w 10071"/>
              <a:gd name="connsiteY1" fmla="*/ 1159 h 10106"/>
              <a:gd name="connsiteX2" fmla="*/ 8527 w 10071"/>
              <a:gd name="connsiteY2" fmla="*/ 9 h 10106"/>
              <a:gd name="connsiteX3" fmla="*/ 9950 w 10071"/>
              <a:gd name="connsiteY3" fmla="*/ 1589 h 10106"/>
              <a:gd name="connsiteX4" fmla="*/ 6352 w 10071"/>
              <a:gd name="connsiteY4" fmla="*/ 7894 h 10106"/>
              <a:gd name="connsiteX5" fmla="*/ 2133 w 10071"/>
              <a:gd name="connsiteY5" fmla="*/ 9997 h 10106"/>
              <a:gd name="connsiteX6" fmla="*/ 2 w 10071"/>
              <a:gd name="connsiteY6" fmla="*/ 5003 h 10106"/>
              <a:gd name="connsiteX0" fmla="*/ 52 w 10086"/>
              <a:gd name="connsiteY0" fmla="*/ 5542 h 10645"/>
              <a:gd name="connsiteX1" fmla="*/ 4241 w 10086"/>
              <a:gd name="connsiteY1" fmla="*/ 395 h 10645"/>
              <a:gd name="connsiteX2" fmla="*/ 8577 w 10086"/>
              <a:gd name="connsiteY2" fmla="*/ 548 h 10645"/>
              <a:gd name="connsiteX3" fmla="*/ 10000 w 10086"/>
              <a:gd name="connsiteY3" fmla="*/ 2128 h 10645"/>
              <a:gd name="connsiteX4" fmla="*/ 6402 w 10086"/>
              <a:gd name="connsiteY4" fmla="*/ 8433 h 10645"/>
              <a:gd name="connsiteX5" fmla="*/ 2183 w 10086"/>
              <a:gd name="connsiteY5" fmla="*/ 10536 h 10645"/>
              <a:gd name="connsiteX6" fmla="*/ 52 w 10086"/>
              <a:gd name="connsiteY6" fmla="*/ 5542 h 10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86" h="10645">
                <a:moveTo>
                  <a:pt x="52" y="5542"/>
                </a:moveTo>
                <a:cubicBezTo>
                  <a:pt x="395" y="3852"/>
                  <a:pt x="2820" y="1227"/>
                  <a:pt x="4241" y="395"/>
                </a:cubicBezTo>
                <a:cubicBezTo>
                  <a:pt x="5661" y="-437"/>
                  <a:pt x="7617" y="259"/>
                  <a:pt x="8577" y="548"/>
                </a:cubicBezTo>
                <a:cubicBezTo>
                  <a:pt x="9537" y="837"/>
                  <a:pt x="10362" y="814"/>
                  <a:pt x="10000" y="2128"/>
                </a:cubicBezTo>
                <a:cubicBezTo>
                  <a:pt x="9638" y="3442"/>
                  <a:pt x="7704" y="7032"/>
                  <a:pt x="6402" y="8433"/>
                </a:cubicBezTo>
                <a:cubicBezTo>
                  <a:pt x="5100" y="9834"/>
                  <a:pt x="3241" y="11018"/>
                  <a:pt x="2183" y="10536"/>
                </a:cubicBezTo>
                <a:cubicBezTo>
                  <a:pt x="1125" y="10054"/>
                  <a:pt x="-291" y="7232"/>
                  <a:pt x="52" y="5542"/>
                </a:cubicBezTo>
                <a:close/>
              </a:path>
            </a:pathLst>
          </a:custGeom>
          <a:solidFill>
            <a:srgbClr val="C4D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подготовка 8">
            <a:extLst>
              <a:ext uri="{FF2B5EF4-FFF2-40B4-BE49-F238E27FC236}">
                <a16:creationId xmlns:a16="http://schemas.microsoft.com/office/drawing/2014/main" xmlns="" id="{236813F1-B720-46AD-9B75-B1051773447F}"/>
              </a:ext>
            </a:extLst>
          </p:cNvPr>
          <p:cNvSpPr/>
          <p:nvPr userDrawn="1"/>
        </p:nvSpPr>
        <p:spPr>
          <a:xfrm rot="2913810">
            <a:off x="124171" y="-771090"/>
            <a:ext cx="2171177" cy="2533966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177"/>
              <a:gd name="connsiteY0" fmla="*/ 5624 h 11248"/>
              <a:gd name="connsiteX1" fmla="*/ 2000 w 10177"/>
              <a:gd name="connsiteY1" fmla="*/ 624 h 11248"/>
              <a:gd name="connsiteX2" fmla="*/ 8000 w 10177"/>
              <a:gd name="connsiteY2" fmla="*/ 624 h 11248"/>
              <a:gd name="connsiteX3" fmla="*/ 10000 w 10177"/>
              <a:gd name="connsiteY3" fmla="*/ 5624 h 11248"/>
              <a:gd name="connsiteX4" fmla="*/ 8000 w 10177"/>
              <a:gd name="connsiteY4" fmla="*/ 10624 h 11248"/>
              <a:gd name="connsiteX5" fmla="*/ 2000 w 10177"/>
              <a:gd name="connsiteY5" fmla="*/ 10624 h 11248"/>
              <a:gd name="connsiteX6" fmla="*/ 0 w 10177"/>
              <a:gd name="connsiteY6" fmla="*/ 5624 h 11248"/>
              <a:gd name="connsiteX0" fmla="*/ 0 w 10177"/>
              <a:gd name="connsiteY0" fmla="*/ 5962 h 11586"/>
              <a:gd name="connsiteX1" fmla="*/ 2000 w 10177"/>
              <a:gd name="connsiteY1" fmla="*/ 962 h 11586"/>
              <a:gd name="connsiteX2" fmla="*/ 8000 w 10177"/>
              <a:gd name="connsiteY2" fmla="*/ 962 h 11586"/>
              <a:gd name="connsiteX3" fmla="*/ 10000 w 10177"/>
              <a:gd name="connsiteY3" fmla="*/ 5962 h 11586"/>
              <a:gd name="connsiteX4" fmla="*/ 8000 w 10177"/>
              <a:gd name="connsiteY4" fmla="*/ 10962 h 11586"/>
              <a:gd name="connsiteX5" fmla="*/ 2000 w 10177"/>
              <a:gd name="connsiteY5" fmla="*/ 10962 h 11586"/>
              <a:gd name="connsiteX6" fmla="*/ 0 w 10177"/>
              <a:gd name="connsiteY6" fmla="*/ 5962 h 11586"/>
              <a:gd name="connsiteX0" fmla="*/ 0 w 10177"/>
              <a:gd name="connsiteY0" fmla="*/ 6106 h 11730"/>
              <a:gd name="connsiteX1" fmla="*/ 2000 w 10177"/>
              <a:gd name="connsiteY1" fmla="*/ 1106 h 11730"/>
              <a:gd name="connsiteX2" fmla="*/ 8000 w 10177"/>
              <a:gd name="connsiteY2" fmla="*/ 1106 h 11730"/>
              <a:gd name="connsiteX3" fmla="*/ 10000 w 10177"/>
              <a:gd name="connsiteY3" fmla="*/ 6106 h 11730"/>
              <a:gd name="connsiteX4" fmla="*/ 8000 w 10177"/>
              <a:gd name="connsiteY4" fmla="*/ 11106 h 11730"/>
              <a:gd name="connsiteX5" fmla="*/ 2000 w 10177"/>
              <a:gd name="connsiteY5" fmla="*/ 11106 h 11730"/>
              <a:gd name="connsiteX6" fmla="*/ 0 w 10177"/>
              <a:gd name="connsiteY6" fmla="*/ 6106 h 11730"/>
              <a:gd name="connsiteX0" fmla="*/ 0 w 13283"/>
              <a:gd name="connsiteY0" fmla="*/ 5461 h 11278"/>
              <a:gd name="connsiteX1" fmla="*/ 2000 w 13283"/>
              <a:gd name="connsiteY1" fmla="*/ 461 h 11278"/>
              <a:gd name="connsiteX2" fmla="*/ 8000 w 13283"/>
              <a:gd name="connsiteY2" fmla="*/ 461 h 11278"/>
              <a:gd name="connsiteX3" fmla="*/ 13209 w 13283"/>
              <a:gd name="connsiteY3" fmla="*/ 2549 h 11278"/>
              <a:gd name="connsiteX4" fmla="*/ 8000 w 13283"/>
              <a:gd name="connsiteY4" fmla="*/ 10461 h 11278"/>
              <a:gd name="connsiteX5" fmla="*/ 2000 w 13283"/>
              <a:gd name="connsiteY5" fmla="*/ 10461 h 11278"/>
              <a:gd name="connsiteX6" fmla="*/ 0 w 13283"/>
              <a:gd name="connsiteY6" fmla="*/ 5461 h 11278"/>
              <a:gd name="connsiteX0" fmla="*/ 1 w 13284"/>
              <a:gd name="connsiteY0" fmla="*/ 5030 h 10847"/>
              <a:gd name="connsiteX1" fmla="*/ 1780 w 13284"/>
              <a:gd name="connsiteY1" fmla="*/ 1181 h 10847"/>
              <a:gd name="connsiteX2" fmla="*/ 8001 w 13284"/>
              <a:gd name="connsiteY2" fmla="*/ 30 h 10847"/>
              <a:gd name="connsiteX3" fmla="*/ 13210 w 13284"/>
              <a:gd name="connsiteY3" fmla="*/ 2118 h 10847"/>
              <a:gd name="connsiteX4" fmla="*/ 8001 w 13284"/>
              <a:gd name="connsiteY4" fmla="*/ 10030 h 10847"/>
              <a:gd name="connsiteX5" fmla="*/ 2001 w 13284"/>
              <a:gd name="connsiteY5" fmla="*/ 10030 h 10847"/>
              <a:gd name="connsiteX6" fmla="*/ 1 w 13284"/>
              <a:gd name="connsiteY6" fmla="*/ 5030 h 10847"/>
              <a:gd name="connsiteX0" fmla="*/ 1 w 13216"/>
              <a:gd name="connsiteY0" fmla="*/ 5030 h 10033"/>
              <a:gd name="connsiteX1" fmla="*/ 1780 w 13216"/>
              <a:gd name="connsiteY1" fmla="*/ 1181 h 10033"/>
              <a:gd name="connsiteX2" fmla="*/ 8001 w 13216"/>
              <a:gd name="connsiteY2" fmla="*/ 30 h 10033"/>
              <a:gd name="connsiteX3" fmla="*/ 13210 w 13216"/>
              <a:gd name="connsiteY3" fmla="*/ 2118 h 10033"/>
              <a:gd name="connsiteX4" fmla="*/ 6960 w 13216"/>
              <a:gd name="connsiteY4" fmla="*/ 5720 h 10033"/>
              <a:gd name="connsiteX5" fmla="*/ 2001 w 13216"/>
              <a:gd name="connsiteY5" fmla="*/ 10030 h 10033"/>
              <a:gd name="connsiteX6" fmla="*/ 1 w 13216"/>
              <a:gd name="connsiteY6" fmla="*/ 5030 h 10033"/>
              <a:gd name="connsiteX0" fmla="*/ 1 w 9384"/>
              <a:gd name="connsiteY0" fmla="*/ 5009 h 10012"/>
              <a:gd name="connsiteX1" fmla="*/ 1780 w 9384"/>
              <a:gd name="connsiteY1" fmla="*/ 1160 h 10012"/>
              <a:gd name="connsiteX2" fmla="*/ 8001 w 9384"/>
              <a:gd name="connsiteY2" fmla="*/ 9 h 10012"/>
              <a:gd name="connsiteX3" fmla="*/ 9336 w 9384"/>
              <a:gd name="connsiteY3" fmla="*/ 1591 h 10012"/>
              <a:gd name="connsiteX4" fmla="*/ 6960 w 9384"/>
              <a:gd name="connsiteY4" fmla="*/ 5699 h 10012"/>
              <a:gd name="connsiteX5" fmla="*/ 2001 w 9384"/>
              <a:gd name="connsiteY5" fmla="*/ 10009 h 10012"/>
              <a:gd name="connsiteX6" fmla="*/ 1 w 9384"/>
              <a:gd name="connsiteY6" fmla="*/ 5009 h 10012"/>
              <a:gd name="connsiteX0" fmla="*/ 2 w 10071"/>
              <a:gd name="connsiteY0" fmla="*/ 5003 h 10106"/>
              <a:gd name="connsiteX1" fmla="*/ 1898 w 10071"/>
              <a:gd name="connsiteY1" fmla="*/ 1159 h 10106"/>
              <a:gd name="connsiteX2" fmla="*/ 8527 w 10071"/>
              <a:gd name="connsiteY2" fmla="*/ 9 h 10106"/>
              <a:gd name="connsiteX3" fmla="*/ 9950 w 10071"/>
              <a:gd name="connsiteY3" fmla="*/ 1589 h 10106"/>
              <a:gd name="connsiteX4" fmla="*/ 6352 w 10071"/>
              <a:gd name="connsiteY4" fmla="*/ 7894 h 10106"/>
              <a:gd name="connsiteX5" fmla="*/ 2133 w 10071"/>
              <a:gd name="connsiteY5" fmla="*/ 9997 h 10106"/>
              <a:gd name="connsiteX6" fmla="*/ 2 w 10071"/>
              <a:gd name="connsiteY6" fmla="*/ 5003 h 10106"/>
              <a:gd name="connsiteX0" fmla="*/ 52 w 10086"/>
              <a:gd name="connsiteY0" fmla="*/ 5542 h 10645"/>
              <a:gd name="connsiteX1" fmla="*/ 4241 w 10086"/>
              <a:gd name="connsiteY1" fmla="*/ 395 h 10645"/>
              <a:gd name="connsiteX2" fmla="*/ 8577 w 10086"/>
              <a:gd name="connsiteY2" fmla="*/ 548 h 10645"/>
              <a:gd name="connsiteX3" fmla="*/ 10000 w 10086"/>
              <a:gd name="connsiteY3" fmla="*/ 2128 h 10645"/>
              <a:gd name="connsiteX4" fmla="*/ 6402 w 10086"/>
              <a:gd name="connsiteY4" fmla="*/ 8433 h 10645"/>
              <a:gd name="connsiteX5" fmla="*/ 2183 w 10086"/>
              <a:gd name="connsiteY5" fmla="*/ 10536 h 10645"/>
              <a:gd name="connsiteX6" fmla="*/ 52 w 10086"/>
              <a:gd name="connsiteY6" fmla="*/ 5542 h 10645"/>
              <a:gd name="connsiteX0" fmla="*/ 52 w 8994"/>
              <a:gd name="connsiteY0" fmla="*/ 5623 h 10710"/>
              <a:gd name="connsiteX1" fmla="*/ 4241 w 8994"/>
              <a:gd name="connsiteY1" fmla="*/ 476 h 10710"/>
              <a:gd name="connsiteX2" fmla="*/ 8577 w 8994"/>
              <a:gd name="connsiteY2" fmla="*/ 629 h 10710"/>
              <a:gd name="connsiteX3" fmla="*/ 8577 w 8994"/>
              <a:gd name="connsiteY3" fmla="*/ 4037 h 10710"/>
              <a:gd name="connsiteX4" fmla="*/ 6402 w 8994"/>
              <a:gd name="connsiteY4" fmla="*/ 8514 h 10710"/>
              <a:gd name="connsiteX5" fmla="*/ 2183 w 8994"/>
              <a:gd name="connsiteY5" fmla="*/ 10617 h 10710"/>
              <a:gd name="connsiteX6" fmla="*/ 52 w 8994"/>
              <a:gd name="connsiteY6" fmla="*/ 5623 h 10710"/>
              <a:gd name="connsiteX0" fmla="*/ 58 w 9593"/>
              <a:gd name="connsiteY0" fmla="*/ 5243 h 9993"/>
              <a:gd name="connsiteX1" fmla="*/ 4715 w 9593"/>
              <a:gd name="connsiteY1" fmla="*/ 437 h 9993"/>
              <a:gd name="connsiteX2" fmla="*/ 8488 w 9593"/>
              <a:gd name="connsiteY2" fmla="*/ 600 h 9993"/>
              <a:gd name="connsiteX3" fmla="*/ 9536 w 9593"/>
              <a:gd name="connsiteY3" fmla="*/ 3762 h 9993"/>
              <a:gd name="connsiteX4" fmla="*/ 7118 w 9593"/>
              <a:gd name="connsiteY4" fmla="*/ 7943 h 9993"/>
              <a:gd name="connsiteX5" fmla="*/ 2427 w 9593"/>
              <a:gd name="connsiteY5" fmla="*/ 9906 h 9993"/>
              <a:gd name="connsiteX6" fmla="*/ 58 w 9593"/>
              <a:gd name="connsiteY6" fmla="*/ 5243 h 9993"/>
              <a:gd name="connsiteX0" fmla="*/ 99 w 10039"/>
              <a:gd name="connsiteY0" fmla="*/ 5247 h 11325"/>
              <a:gd name="connsiteX1" fmla="*/ 4954 w 10039"/>
              <a:gd name="connsiteY1" fmla="*/ 437 h 11325"/>
              <a:gd name="connsiteX2" fmla="*/ 8887 w 10039"/>
              <a:gd name="connsiteY2" fmla="*/ 600 h 11325"/>
              <a:gd name="connsiteX3" fmla="*/ 9980 w 10039"/>
              <a:gd name="connsiteY3" fmla="*/ 3765 h 11325"/>
              <a:gd name="connsiteX4" fmla="*/ 7459 w 10039"/>
              <a:gd name="connsiteY4" fmla="*/ 7949 h 11325"/>
              <a:gd name="connsiteX5" fmla="*/ 2134 w 10039"/>
              <a:gd name="connsiteY5" fmla="*/ 11272 h 11325"/>
              <a:gd name="connsiteX6" fmla="*/ 99 w 10039"/>
              <a:gd name="connsiteY6" fmla="*/ 5247 h 1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39" h="11325">
                <a:moveTo>
                  <a:pt x="99" y="5247"/>
                </a:moveTo>
                <a:cubicBezTo>
                  <a:pt x="569" y="3441"/>
                  <a:pt x="3489" y="1212"/>
                  <a:pt x="4954" y="437"/>
                </a:cubicBezTo>
                <a:cubicBezTo>
                  <a:pt x="6419" y="-337"/>
                  <a:pt x="8049" y="47"/>
                  <a:pt x="8887" y="600"/>
                </a:cubicBezTo>
                <a:cubicBezTo>
                  <a:pt x="9725" y="1155"/>
                  <a:pt x="10217" y="2540"/>
                  <a:pt x="9980" y="3765"/>
                </a:cubicBezTo>
                <a:cubicBezTo>
                  <a:pt x="9742" y="4989"/>
                  <a:pt x="8767" y="6698"/>
                  <a:pt x="7459" y="7949"/>
                </a:cubicBezTo>
                <a:cubicBezTo>
                  <a:pt x="6151" y="9200"/>
                  <a:pt x="3361" y="11722"/>
                  <a:pt x="2134" y="11272"/>
                </a:cubicBezTo>
                <a:cubicBezTo>
                  <a:pt x="908" y="10822"/>
                  <a:pt x="-371" y="7053"/>
                  <a:pt x="99" y="5247"/>
                </a:cubicBezTo>
                <a:close/>
              </a:path>
            </a:pathLst>
          </a:custGeom>
          <a:solidFill>
            <a:srgbClr val="C4D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41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4B82FE4-32C6-4F9A-A230-D5D65B90A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3C670A2-7899-49D4-9F67-0EDBA803D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6F94-6A76-4546-AB4E-8591D96FEACB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D9A588C-A8E1-4E2D-BA65-82D6C5E99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68F747C-8840-4300-B4A0-F9000DE9F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5A66-5B41-48C7-9F9E-806A7D258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56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E5618C-67AC-4E53-B57E-463193B84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493BAF7-0882-4463-B233-5A8B52593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B4B30EB-BEC5-4F8D-8508-276675531C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C870581-0A58-4EA4-96A0-1107B6F75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6F94-6A76-4546-AB4E-8591D96FEACB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018C6F3-CB0A-45C1-899D-64B3D5BC6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D67379B-76C9-4B87-AF63-7A2BA6D63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5A66-5B41-48C7-9F9E-806A7D258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01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9CFF00-224A-4E89-88F7-48731CC35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C622DE6D-4696-4FC2-8BE9-0ECDAC086E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A7E5505-8404-4DC0-B245-5924C64F5F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15546A1-DAF6-4219-82D9-72CE8DF62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6F94-6A76-4546-AB4E-8591D96FEACB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2B1E86D-CC23-4496-9046-E6DFD7781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81CE338-46D3-4F0E-8307-C8E839EF5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5A66-5B41-48C7-9F9E-806A7D258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67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EA84133-19A6-41AC-98EA-1E9A49FCD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CBF3CEA-05A3-41C7-B7B9-F6F09F9273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7B3CB37-107D-45E7-9627-EAD42509C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6F94-6A76-4546-AB4E-8591D96FEACB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152E880-2D88-4C29-927A-491D1C445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4C551D2-6D8A-4577-B662-B97B4D444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5A66-5B41-48C7-9F9E-806A7D258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6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14059608-F023-4347-BE89-BA872A106A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D876AFF-6ACF-43A8-A68E-F3A58C5609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E926CE7-850E-49BC-90B4-8F92719EA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6F94-6A76-4546-AB4E-8591D96FEACB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A7AC25D-C3FA-4ED3-B5DE-77FAF7159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3C37F5C-3A15-48EC-943C-B1D0C8677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5A66-5B41-48C7-9F9E-806A7D258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00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B628139-48B5-494F-8CCD-700C8E4A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FDFE504-D25C-4EF1-83E2-717ACC15AD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Блок-схема: подготовка 8">
            <a:extLst>
              <a:ext uri="{FF2B5EF4-FFF2-40B4-BE49-F238E27FC236}">
                <a16:creationId xmlns:a16="http://schemas.microsoft.com/office/drawing/2014/main" xmlns="" id="{F9A0267F-C1EC-4886-81F1-F1B366ABF0E6}"/>
              </a:ext>
            </a:extLst>
          </p:cNvPr>
          <p:cNvSpPr/>
          <p:nvPr userDrawn="1"/>
        </p:nvSpPr>
        <p:spPr>
          <a:xfrm rot="2913810">
            <a:off x="8732202" y="-979937"/>
            <a:ext cx="4256654" cy="3746927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177"/>
              <a:gd name="connsiteY0" fmla="*/ 5624 h 11248"/>
              <a:gd name="connsiteX1" fmla="*/ 2000 w 10177"/>
              <a:gd name="connsiteY1" fmla="*/ 624 h 11248"/>
              <a:gd name="connsiteX2" fmla="*/ 8000 w 10177"/>
              <a:gd name="connsiteY2" fmla="*/ 624 h 11248"/>
              <a:gd name="connsiteX3" fmla="*/ 10000 w 10177"/>
              <a:gd name="connsiteY3" fmla="*/ 5624 h 11248"/>
              <a:gd name="connsiteX4" fmla="*/ 8000 w 10177"/>
              <a:gd name="connsiteY4" fmla="*/ 10624 h 11248"/>
              <a:gd name="connsiteX5" fmla="*/ 2000 w 10177"/>
              <a:gd name="connsiteY5" fmla="*/ 10624 h 11248"/>
              <a:gd name="connsiteX6" fmla="*/ 0 w 10177"/>
              <a:gd name="connsiteY6" fmla="*/ 5624 h 11248"/>
              <a:gd name="connsiteX0" fmla="*/ 0 w 10177"/>
              <a:gd name="connsiteY0" fmla="*/ 5962 h 11586"/>
              <a:gd name="connsiteX1" fmla="*/ 2000 w 10177"/>
              <a:gd name="connsiteY1" fmla="*/ 962 h 11586"/>
              <a:gd name="connsiteX2" fmla="*/ 8000 w 10177"/>
              <a:gd name="connsiteY2" fmla="*/ 962 h 11586"/>
              <a:gd name="connsiteX3" fmla="*/ 10000 w 10177"/>
              <a:gd name="connsiteY3" fmla="*/ 5962 h 11586"/>
              <a:gd name="connsiteX4" fmla="*/ 8000 w 10177"/>
              <a:gd name="connsiteY4" fmla="*/ 10962 h 11586"/>
              <a:gd name="connsiteX5" fmla="*/ 2000 w 10177"/>
              <a:gd name="connsiteY5" fmla="*/ 10962 h 11586"/>
              <a:gd name="connsiteX6" fmla="*/ 0 w 10177"/>
              <a:gd name="connsiteY6" fmla="*/ 5962 h 11586"/>
              <a:gd name="connsiteX0" fmla="*/ 0 w 10177"/>
              <a:gd name="connsiteY0" fmla="*/ 6106 h 11730"/>
              <a:gd name="connsiteX1" fmla="*/ 2000 w 10177"/>
              <a:gd name="connsiteY1" fmla="*/ 1106 h 11730"/>
              <a:gd name="connsiteX2" fmla="*/ 8000 w 10177"/>
              <a:gd name="connsiteY2" fmla="*/ 1106 h 11730"/>
              <a:gd name="connsiteX3" fmla="*/ 10000 w 10177"/>
              <a:gd name="connsiteY3" fmla="*/ 6106 h 11730"/>
              <a:gd name="connsiteX4" fmla="*/ 8000 w 10177"/>
              <a:gd name="connsiteY4" fmla="*/ 11106 h 11730"/>
              <a:gd name="connsiteX5" fmla="*/ 2000 w 10177"/>
              <a:gd name="connsiteY5" fmla="*/ 11106 h 11730"/>
              <a:gd name="connsiteX6" fmla="*/ 0 w 10177"/>
              <a:gd name="connsiteY6" fmla="*/ 6106 h 11730"/>
              <a:gd name="connsiteX0" fmla="*/ 0 w 13283"/>
              <a:gd name="connsiteY0" fmla="*/ 5461 h 11278"/>
              <a:gd name="connsiteX1" fmla="*/ 2000 w 13283"/>
              <a:gd name="connsiteY1" fmla="*/ 461 h 11278"/>
              <a:gd name="connsiteX2" fmla="*/ 8000 w 13283"/>
              <a:gd name="connsiteY2" fmla="*/ 461 h 11278"/>
              <a:gd name="connsiteX3" fmla="*/ 13209 w 13283"/>
              <a:gd name="connsiteY3" fmla="*/ 2549 h 11278"/>
              <a:gd name="connsiteX4" fmla="*/ 8000 w 13283"/>
              <a:gd name="connsiteY4" fmla="*/ 10461 h 11278"/>
              <a:gd name="connsiteX5" fmla="*/ 2000 w 13283"/>
              <a:gd name="connsiteY5" fmla="*/ 10461 h 11278"/>
              <a:gd name="connsiteX6" fmla="*/ 0 w 13283"/>
              <a:gd name="connsiteY6" fmla="*/ 5461 h 11278"/>
              <a:gd name="connsiteX0" fmla="*/ 1 w 13284"/>
              <a:gd name="connsiteY0" fmla="*/ 5030 h 10847"/>
              <a:gd name="connsiteX1" fmla="*/ 1780 w 13284"/>
              <a:gd name="connsiteY1" fmla="*/ 1181 h 10847"/>
              <a:gd name="connsiteX2" fmla="*/ 8001 w 13284"/>
              <a:gd name="connsiteY2" fmla="*/ 30 h 10847"/>
              <a:gd name="connsiteX3" fmla="*/ 13210 w 13284"/>
              <a:gd name="connsiteY3" fmla="*/ 2118 h 10847"/>
              <a:gd name="connsiteX4" fmla="*/ 8001 w 13284"/>
              <a:gd name="connsiteY4" fmla="*/ 10030 h 10847"/>
              <a:gd name="connsiteX5" fmla="*/ 2001 w 13284"/>
              <a:gd name="connsiteY5" fmla="*/ 10030 h 10847"/>
              <a:gd name="connsiteX6" fmla="*/ 1 w 13284"/>
              <a:gd name="connsiteY6" fmla="*/ 5030 h 10847"/>
              <a:gd name="connsiteX0" fmla="*/ 1 w 13216"/>
              <a:gd name="connsiteY0" fmla="*/ 5030 h 10033"/>
              <a:gd name="connsiteX1" fmla="*/ 1780 w 13216"/>
              <a:gd name="connsiteY1" fmla="*/ 1181 h 10033"/>
              <a:gd name="connsiteX2" fmla="*/ 8001 w 13216"/>
              <a:gd name="connsiteY2" fmla="*/ 30 h 10033"/>
              <a:gd name="connsiteX3" fmla="*/ 13210 w 13216"/>
              <a:gd name="connsiteY3" fmla="*/ 2118 h 10033"/>
              <a:gd name="connsiteX4" fmla="*/ 6960 w 13216"/>
              <a:gd name="connsiteY4" fmla="*/ 5720 h 10033"/>
              <a:gd name="connsiteX5" fmla="*/ 2001 w 13216"/>
              <a:gd name="connsiteY5" fmla="*/ 10030 h 10033"/>
              <a:gd name="connsiteX6" fmla="*/ 1 w 13216"/>
              <a:gd name="connsiteY6" fmla="*/ 5030 h 10033"/>
              <a:gd name="connsiteX0" fmla="*/ 1 w 9384"/>
              <a:gd name="connsiteY0" fmla="*/ 5009 h 10012"/>
              <a:gd name="connsiteX1" fmla="*/ 1780 w 9384"/>
              <a:gd name="connsiteY1" fmla="*/ 1160 h 10012"/>
              <a:gd name="connsiteX2" fmla="*/ 8001 w 9384"/>
              <a:gd name="connsiteY2" fmla="*/ 9 h 10012"/>
              <a:gd name="connsiteX3" fmla="*/ 9336 w 9384"/>
              <a:gd name="connsiteY3" fmla="*/ 1591 h 10012"/>
              <a:gd name="connsiteX4" fmla="*/ 6960 w 9384"/>
              <a:gd name="connsiteY4" fmla="*/ 5699 h 10012"/>
              <a:gd name="connsiteX5" fmla="*/ 2001 w 9384"/>
              <a:gd name="connsiteY5" fmla="*/ 10009 h 10012"/>
              <a:gd name="connsiteX6" fmla="*/ 1 w 9384"/>
              <a:gd name="connsiteY6" fmla="*/ 5009 h 10012"/>
              <a:gd name="connsiteX0" fmla="*/ 2 w 10071"/>
              <a:gd name="connsiteY0" fmla="*/ 5003 h 10106"/>
              <a:gd name="connsiteX1" fmla="*/ 1898 w 10071"/>
              <a:gd name="connsiteY1" fmla="*/ 1159 h 10106"/>
              <a:gd name="connsiteX2" fmla="*/ 8527 w 10071"/>
              <a:gd name="connsiteY2" fmla="*/ 9 h 10106"/>
              <a:gd name="connsiteX3" fmla="*/ 9950 w 10071"/>
              <a:gd name="connsiteY3" fmla="*/ 1589 h 10106"/>
              <a:gd name="connsiteX4" fmla="*/ 6352 w 10071"/>
              <a:gd name="connsiteY4" fmla="*/ 7894 h 10106"/>
              <a:gd name="connsiteX5" fmla="*/ 2133 w 10071"/>
              <a:gd name="connsiteY5" fmla="*/ 9997 h 10106"/>
              <a:gd name="connsiteX6" fmla="*/ 2 w 10071"/>
              <a:gd name="connsiteY6" fmla="*/ 5003 h 10106"/>
              <a:gd name="connsiteX0" fmla="*/ 52 w 10086"/>
              <a:gd name="connsiteY0" fmla="*/ 5542 h 10645"/>
              <a:gd name="connsiteX1" fmla="*/ 4241 w 10086"/>
              <a:gd name="connsiteY1" fmla="*/ 395 h 10645"/>
              <a:gd name="connsiteX2" fmla="*/ 8577 w 10086"/>
              <a:gd name="connsiteY2" fmla="*/ 548 h 10645"/>
              <a:gd name="connsiteX3" fmla="*/ 10000 w 10086"/>
              <a:gd name="connsiteY3" fmla="*/ 2128 h 10645"/>
              <a:gd name="connsiteX4" fmla="*/ 6402 w 10086"/>
              <a:gd name="connsiteY4" fmla="*/ 8433 h 10645"/>
              <a:gd name="connsiteX5" fmla="*/ 2183 w 10086"/>
              <a:gd name="connsiteY5" fmla="*/ 10536 h 10645"/>
              <a:gd name="connsiteX6" fmla="*/ 52 w 10086"/>
              <a:gd name="connsiteY6" fmla="*/ 5542 h 10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86" h="10645">
                <a:moveTo>
                  <a:pt x="52" y="5542"/>
                </a:moveTo>
                <a:cubicBezTo>
                  <a:pt x="395" y="3852"/>
                  <a:pt x="2820" y="1227"/>
                  <a:pt x="4241" y="395"/>
                </a:cubicBezTo>
                <a:cubicBezTo>
                  <a:pt x="5661" y="-437"/>
                  <a:pt x="7617" y="259"/>
                  <a:pt x="8577" y="548"/>
                </a:cubicBezTo>
                <a:cubicBezTo>
                  <a:pt x="9537" y="837"/>
                  <a:pt x="10362" y="814"/>
                  <a:pt x="10000" y="2128"/>
                </a:cubicBezTo>
                <a:cubicBezTo>
                  <a:pt x="9638" y="3442"/>
                  <a:pt x="7704" y="7032"/>
                  <a:pt x="6402" y="8433"/>
                </a:cubicBezTo>
                <a:cubicBezTo>
                  <a:pt x="5100" y="9834"/>
                  <a:pt x="3241" y="11018"/>
                  <a:pt x="2183" y="10536"/>
                </a:cubicBezTo>
                <a:cubicBezTo>
                  <a:pt x="1125" y="10054"/>
                  <a:pt x="-291" y="7232"/>
                  <a:pt x="52" y="5542"/>
                </a:cubicBezTo>
                <a:close/>
              </a:path>
            </a:pathLst>
          </a:custGeom>
          <a:solidFill>
            <a:srgbClr val="C4D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подготовка 8">
            <a:extLst>
              <a:ext uri="{FF2B5EF4-FFF2-40B4-BE49-F238E27FC236}">
                <a16:creationId xmlns:a16="http://schemas.microsoft.com/office/drawing/2014/main" xmlns="" id="{66D259D0-2C82-4856-BA4F-64F4DDF012A3}"/>
              </a:ext>
            </a:extLst>
          </p:cNvPr>
          <p:cNvSpPr/>
          <p:nvPr userDrawn="1"/>
        </p:nvSpPr>
        <p:spPr>
          <a:xfrm rot="2913810">
            <a:off x="-414448" y="4390823"/>
            <a:ext cx="4195111" cy="4158183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177"/>
              <a:gd name="connsiteY0" fmla="*/ 5624 h 11248"/>
              <a:gd name="connsiteX1" fmla="*/ 2000 w 10177"/>
              <a:gd name="connsiteY1" fmla="*/ 624 h 11248"/>
              <a:gd name="connsiteX2" fmla="*/ 8000 w 10177"/>
              <a:gd name="connsiteY2" fmla="*/ 624 h 11248"/>
              <a:gd name="connsiteX3" fmla="*/ 10000 w 10177"/>
              <a:gd name="connsiteY3" fmla="*/ 5624 h 11248"/>
              <a:gd name="connsiteX4" fmla="*/ 8000 w 10177"/>
              <a:gd name="connsiteY4" fmla="*/ 10624 h 11248"/>
              <a:gd name="connsiteX5" fmla="*/ 2000 w 10177"/>
              <a:gd name="connsiteY5" fmla="*/ 10624 h 11248"/>
              <a:gd name="connsiteX6" fmla="*/ 0 w 10177"/>
              <a:gd name="connsiteY6" fmla="*/ 5624 h 11248"/>
              <a:gd name="connsiteX0" fmla="*/ 0 w 10177"/>
              <a:gd name="connsiteY0" fmla="*/ 5962 h 11586"/>
              <a:gd name="connsiteX1" fmla="*/ 2000 w 10177"/>
              <a:gd name="connsiteY1" fmla="*/ 962 h 11586"/>
              <a:gd name="connsiteX2" fmla="*/ 8000 w 10177"/>
              <a:gd name="connsiteY2" fmla="*/ 962 h 11586"/>
              <a:gd name="connsiteX3" fmla="*/ 10000 w 10177"/>
              <a:gd name="connsiteY3" fmla="*/ 5962 h 11586"/>
              <a:gd name="connsiteX4" fmla="*/ 8000 w 10177"/>
              <a:gd name="connsiteY4" fmla="*/ 10962 h 11586"/>
              <a:gd name="connsiteX5" fmla="*/ 2000 w 10177"/>
              <a:gd name="connsiteY5" fmla="*/ 10962 h 11586"/>
              <a:gd name="connsiteX6" fmla="*/ 0 w 10177"/>
              <a:gd name="connsiteY6" fmla="*/ 5962 h 11586"/>
              <a:gd name="connsiteX0" fmla="*/ 0 w 10177"/>
              <a:gd name="connsiteY0" fmla="*/ 6106 h 11730"/>
              <a:gd name="connsiteX1" fmla="*/ 2000 w 10177"/>
              <a:gd name="connsiteY1" fmla="*/ 1106 h 11730"/>
              <a:gd name="connsiteX2" fmla="*/ 8000 w 10177"/>
              <a:gd name="connsiteY2" fmla="*/ 1106 h 11730"/>
              <a:gd name="connsiteX3" fmla="*/ 10000 w 10177"/>
              <a:gd name="connsiteY3" fmla="*/ 6106 h 11730"/>
              <a:gd name="connsiteX4" fmla="*/ 8000 w 10177"/>
              <a:gd name="connsiteY4" fmla="*/ 11106 h 11730"/>
              <a:gd name="connsiteX5" fmla="*/ 2000 w 10177"/>
              <a:gd name="connsiteY5" fmla="*/ 11106 h 11730"/>
              <a:gd name="connsiteX6" fmla="*/ 0 w 10177"/>
              <a:gd name="connsiteY6" fmla="*/ 6106 h 11730"/>
              <a:gd name="connsiteX0" fmla="*/ 0 w 13283"/>
              <a:gd name="connsiteY0" fmla="*/ 5461 h 11278"/>
              <a:gd name="connsiteX1" fmla="*/ 2000 w 13283"/>
              <a:gd name="connsiteY1" fmla="*/ 461 h 11278"/>
              <a:gd name="connsiteX2" fmla="*/ 8000 w 13283"/>
              <a:gd name="connsiteY2" fmla="*/ 461 h 11278"/>
              <a:gd name="connsiteX3" fmla="*/ 13209 w 13283"/>
              <a:gd name="connsiteY3" fmla="*/ 2549 h 11278"/>
              <a:gd name="connsiteX4" fmla="*/ 8000 w 13283"/>
              <a:gd name="connsiteY4" fmla="*/ 10461 h 11278"/>
              <a:gd name="connsiteX5" fmla="*/ 2000 w 13283"/>
              <a:gd name="connsiteY5" fmla="*/ 10461 h 11278"/>
              <a:gd name="connsiteX6" fmla="*/ 0 w 13283"/>
              <a:gd name="connsiteY6" fmla="*/ 5461 h 11278"/>
              <a:gd name="connsiteX0" fmla="*/ 1 w 13284"/>
              <a:gd name="connsiteY0" fmla="*/ 5030 h 10847"/>
              <a:gd name="connsiteX1" fmla="*/ 1780 w 13284"/>
              <a:gd name="connsiteY1" fmla="*/ 1181 h 10847"/>
              <a:gd name="connsiteX2" fmla="*/ 8001 w 13284"/>
              <a:gd name="connsiteY2" fmla="*/ 30 h 10847"/>
              <a:gd name="connsiteX3" fmla="*/ 13210 w 13284"/>
              <a:gd name="connsiteY3" fmla="*/ 2118 h 10847"/>
              <a:gd name="connsiteX4" fmla="*/ 8001 w 13284"/>
              <a:gd name="connsiteY4" fmla="*/ 10030 h 10847"/>
              <a:gd name="connsiteX5" fmla="*/ 2001 w 13284"/>
              <a:gd name="connsiteY5" fmla="*/ 10030 h 10847"/>
              <a:gd name="connsiteX6" fmla="*/ 1 w 13284"/>
              <a:gd name="connsiteY6" fmla="*/ 5030 h 10847"/>
              <a:gd name="connsiteX0" fmla="*/ 1 w 13216"/>
              <a:gd name="connsiteY0" fmla="*/ 5030 h 10033"/>
              <a:gd name="connsiteX1" fmla="*/ 1780 w 13216"/>
              <a:gd name="connsiteY1" fmla="*/ 1181 h 10033"/>
              <a:gd name="connsiteX2" fmla="*/ 8001 w 13216"/>
              <a:gd name="connsiteY2" fmla="*/ 30 h 10033"/>
              <a:gd name="connsiteX3" fmla="*/ 13210 w 13216"/>
              <a:gd name="connsiteY3" fmla="*/ 2118 h 10033"/>
              <a:gd name="connsiteX4" fmla="*/ 6960 w 13216"/>
              <a:gd name="connsiteY4" fmla="*/ 5720 h 10033"/>
              <a:gd name="connsiteX5" fmla="*/ 2001 w 13216"/>
              <a:gd name="connsiteY5" fmla="*/ 10030 h 10033"/>
              <a:gd name="connsiteX6" fmla="*/ 1 w 13216"/>
              <a:gd name="connsiteY6" fmla="*/ 5030 h 10033"/>
              <a:gd name="connsiteX0" fmla="*/ 1 w 9384"/>
              <a:gd name="connsiteY0" fmla="*/ 5009 h 10012"/>
              <a:gd name="connsiteX1" fmla="*/ 1780 w 9384"/>
              <a:gd name="connsiteY1" fmla="*/ 1160 h 10012"/>
              <a:gd name="connsiteX2" fmla="*/ 8001 w 9384"/>
              <a:gd name="connsiteY2" fmla="*/ 9 h 10012"/>
              <a:gd name="connsiteX3" fmla="*/ 9336 w 9384"/>
              <a:gd name="connsiteY3" fmla="*/ 1591 h 10012"/>
              <a:gd name="connsiteX4" fmla="*/ 6960 w 9384"/>
              <a:gd name="connsiteY4" fmla="*/ 5699 h 10012"/>
              <a:gd name="connsiteX5" fmla="*/ 2001 w 9384"/>
              <a:gd name="connsiteY5" fmla="*/ 10009 h 10012"/>
              <a:gd name="connsiteX6" fmla="*/ 1 w 9384"/>
              <a:gd name="connsiteY6" fmla="*/ 5009 h 10012"/>
              <a:gd name="connsiteX0" fmla="*/ 2 w 10071"/>
              <a:gd name="connsiteY0" fmla="*/ 5003 h 10106"/>
              <a:gd name="connsiteX1" fmla="*/ 1898 w 10071"/>
              <a:gd name="connsiteY1" fmla="*/ 1159 h 10106"/>
              <a:gd name="connsiteX2" fmla="*/ 8527 w 10071"/>
              <a:gd name="connsiteY2" fmla="*/ 9 h 10106"/>
              <a:gd name="connsiteX3" fmla="*/ 9950 w 10071"/>
              <a:gd name="connsiteY3" fmla="*/ 1589 h 10106"/>
              <a:gd name="connsiteX4" fmla="*/ 6352 w 10071"/>
              <a:gd name="connsiteY4" fmla="*/ 7894 h 10106"/>
              <a:gd name="connsiteX5" fmla="*/ 2133 w 10071"/>
              <a:gd name="connsiteY5" fmla="*/ 9997 h 10106"/>
              <a:gd name="connsiteX6" fmla="*/ 2 w 10071"/>
              <a:gd name="connsiteY6" fmla="*/ 5003 h 10106"/>
              <a:gd name="connsiteX0" fmla="*/ 52 w 10086"/>
              <a:gd name="connsiteY0" fmla="*/ 5542 h 10645"/>
              <a:gd name="connsiteX1" fmla="*/ 4241 w 10086"/>
              <a:gd name="connsiteY1" fmla="*/ 395 h 10645"/>
              <a:gd name="connsiteX2" fmla="*/ 8577 w 10086"/>
              <a:gd name="connsiteY2" fmla="*/ 548 h 10645"/>
              <a:gd name="connsiteX3" fmla="*/ 10000 w 10086"/>
              <a:gd name="connsiteY3" fmla="*/ 2128 h 10645"/>
              <a:gd name="connsiteX4" fmla="*/ 6402 w 10086"/>
              <a:gd name="connsiteY4" fmla="*/ 8433 h 10645"/>
              <a:gd name="connsiteX5" fmla="*/ 2183 w 10086"/>
              <a:gd name="connsiteY5" fmla="*/ 10536 h 10645"/>
              <a:gd name="connsiteX6" fmla="*/ 52 w 10086"/>
              <a:gd name="connsiteY6" fmla="*/ 5542 h 10645"/>
              <a:gd name="connsiteX0" fmla="*/ 209 w 10218"/>
              <a:gd name="connsiteY0" fmla="*/ 6429 h 11532"/>
              <a:gd name="connsiteX1" fmla="*/ 7414 w 10218"/>
              <a:gd name="connsiteY1" fmla="*/ 239 h 11532"/>
              <a:gd name="connsiteX2" fmla="*/ 8734 w 10218"/>
              <a:gd name="connsiteY2" fmla="*/ 1435 h 11532"/>
              <a:gd name="connsiteX3" fmla="*/ 10157 w 10218"/>
              <a:gd name="connsiteY3" fmla="*/ 3015 h 11532"/>
              <a:gd name="connsiteX4" fmla="*/ 6559 w 10218"/>
              <a:gd name="connsiteY4" fmla="*/ 9320 h 11532"/>
              <a:gd name="connsiteX5" fmla="*/ 2340 w 10218"/>
              <a:gd name="connsiteY5" fmla="*/ 11423 h 11532"/>
              <a:gd name="connsiteX6" fmla="*/ 209 w 10218"/>
              <a:gd name="connsiteY6" fmla="*/ 6429 h 11532"/>
              <a:gd name="connsiteX0" fmla="*/ 209 w 10937"/>
              <a:gd name="connsiteY0" fmla="*/ 6698 h 11801"/>
              <a:gd name="connsiteX1" fmla="*/ 7414 w 10937"/>
              <a:gd name="connsiteY1" fmla="*/ 508 h 11801"/>
              <a:gd name="connsiteX2" fmla="*/ 10727 w 10937"/>
              <a:gd name="connsiteY2" fmla="*/ 679 h 11801"/>
              <a:gd name="connsiteX3" fmla="*/ 10157 w 10937"/>
              <a:gd name="connsiteY3" fmla="*/ 3284 h 11801"/>
              <a:gd name="connsiteX4" fmla="*/ 6559 w 10937"/>
              <a:gd name="connsiteY4" fmla="*/ 9589 h 11801"/>
              <a:gd name="connsiteX5" fmla="*/ 2340 w 10937"/>
              <a:gd name="connsiteY5" fmla="*/ 11692 h 11801"/>
              <a:gd name="connsiteX6" fmla="*/ 209 w 10937"/>
              <a:gd name="connsiteY6" fmla="*/ 6698 h 11801"/>
              <a:gd name="connsiteX0" fmla="*/ 334 w 9875"/>
              <a:gd name="connsiteY0" fmla="*/ 4034 h 11771"/>
              <a:gd name="connsiteX1" fmla="*/ 6352 w 9875"/>
              <a:gd name="connsiteY1" fmla="*/ 328 h 11771"/>
              <a:gd name="connsiteX2" fmla="*/ 9665 w 9875"/>
              <a:gd name="connsiteY2" fmla="*/ 499 h 11771"/>
              <a:gd name="connsiteX3" fmla="*/ 9095 w 9875"/>
              <a:gd name="connsiteY3" fmla="*/ 3104 h 11771"/>
              <a:gd name="connsiteX4" fmla="*/ 5497 w 9875"/>
              <a:gd name="connsiteY4" fmla="*/ 9409 h 11771"/>
              <a:gd name="connsiteX5" fmla="*/ 1278 w 9875"/>
              <a:gd name="connsiteY5" fmla="*/ 11512 h 11771"/>
              <a:gd name="connsiteX6" fmla="*/ 334 w 9875"/>
              <a:gd name="connsiteY6" fmla="*/ 4034 h 11771"/>
              <a:gd name="connsiteX0" fmla="*/ 338 w 10066"/>
              <a:gd name="connsiteY0" fmla="*/ 3478 h 10036"/>
              <a:gd name="connsiteX1" fmla="*/ 6432 w 10066"/>
              <a:gd name="connsiteY1" fmla="*/ 330 h 10036"/>
              <a:gd name="connsiteX2" fmla="*/ 9787 w 10066"/>
              <a:gd name="connsiteY2" fmla="*/ 475 h 10036"/>
              <a:gd name="connsiteX3" fmla="*/ 9396 w 10066"/>
              <a:gd name="connsiteY3" fmla="*/ 3694 h 10036"/>
              <a:gd name="connsiteX4" fmla="*/ 5567 w 10066"/>
              <a:gd name="connsiteY4" fmla="*/ 8044 h 10036"/>
              <a:gd name="connsiteX5" fmla="*/ 1294 w 10066"/>
              <a:gd name="connsiteY5" fmla="*/ 9831 h 10036"/>
              <a:gd name="connsiteX6" fmla="*/ 338 w 10066"/>
              <a:gd name="connsiteY6" fmla="*/ 3478 h 10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66" h="10036">
                <a:moveTo>
                  <a:pt x="338" y="3478"/>
                </a:moveTo>
                <a:cubicBezTo>
                  <a:pt x="1195" y="1895"/>
                  <a:pt x="4858" y="830"/>
                  <a:pt x="6432" y="330"/>
                </a:cubicBezTo>
                <a:cubicBezTo>
                  <a:pt x="8007" y="-171"/>
                  <a:pt x="9293" y="-86"/>
                  <a:pt x="9787" y="475"/>
                </a:cubicBezTo>
                <a:cubicBezTo>
                  <a:pt x="10281" y="1036"/>
                  <a:pt x="10100" y="2432"/>
                  <a:pt x="9396" y="3694"/>
                </a:cubicBezTo>
                <a:cubicBezTo>
                  <a:pt x="8692" y="4956"/>
                  <a:pt x="6917" y="7021"/>
                  <a:pt x="5567" y="8044"/>
                </a:cubicBezTo>
                <a:cubicBezTo>
                  <a:pt x="4217" y="9067"/>
                  <a:pt x="2165" y="10592"/>
                  <a:pt x="1294" y="9831"/>
                </a:cubicBezTo>
                <a:cubicBezTo>
                  <a:pt x="423" y="9070"/>
                  <a:pt x="-518" y="5062"/>
                  <a:pt x="338" y="3478"/>
                </a:cubicBezTo>
                <a:close/>
              </a:path>
            </a:pathLst>
          </a:custGeom>
          <a:solidFill>
            <a:srgbClr val="C4D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36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B628139-48B5-494F-8CCD-700C8E4A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FDFE504-D25C-4EF1-83E2-717ACC15AD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Блок-схема: подготовка 8">
            <a:extLst>
              <a:ext uri="{FF2B5EF4-FFF2-40B4-BE49-F238E27FC236}">
                <a16:creationId xmlns:a16="http://schemas.microsoft.com/office/drawing/2014/main" xmlns="" id="{66D259D0-2C82-4856-BA4F-64F4DDF012A3}"/>
              </a:ext>
            </a:extLst>
          </p:cNvPr>
          <p:cNvSpPr/>
          <p:nvPr userDrawn="1"/>
        </p:nvSpPr>
        <p:spPr>
          <a:xfrm rot="2913810">
            <a:off x="969905" y="1677471"/>
            <a:ext cx="9361037" cy="9884930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177"/>
              <a:gd name="connsiteY0" fmla="*/ 5624 h 11248"/>
              <a:gd name="connsiteX1" fmla="*/ 2000 w 10177"/>
              <a:gd name="connsiteY1" fmla="*/ 624 h 11248"/>
              <a:gd name="connsiteX2" fmla="*/ 8000 w 10177"/>
              <a:gd name="connsiteY2" fmla="*/ 624 h 11248"/>
              <a:gd name="connsiteX3" fmla="*/ 10000 w 10177"/>
              <a:gd name="connsiteY3" fmla="*/ 5624 h 11248"/>
              <a:gd name="connsiteX4" fmla="*/ 8000 w 10177"/>
              <a:gd name="connsiteY4" fmla="*/ 10624 h 11248"/>
              <a:gd name="connsiteX5" fmla="*/ 2000 w 10177"/>
              <a:gd name="connsiteY5" fmla="*/ 10624 h 11248"/>
              <a:gd name="connsiteX6" fmla="*/ 0 w 10177"/>
              <a:gd name="connsiteY6" fmla="*/ 5624 h 11248"/>
              <a:gd name="connsiteX0" fmla="*/ 0 w 10177"/>
              <a:gd name="connsiteY0" fmla="*/ 5962 h 11586"/>
              <a:gd name="connsiteX1" fmla="*/ 2000 w 10177"/>
              <a:gd name="connsiteY1" fmla="*/ 962 h 11586"/>
              <a:gd name="connsiteX2" fmla="*/ 8000 w 10177"/>
              <a:gd name="connsiteY2" fmla="*/ 962 h 11586"/>
              <a:gd name="connsiteX3" fmla="*/ 10000 w 10177"/>
              <a:gd name="connsiteY3" fmla="*/ 5962 h 11586"/>
              <a:gd name="connsiteX4" fmla="*/ 8000 w 10177"/>
              <a:gd name="connsiteY4" fmla="*/ 10962 h 11586"/>
              <a:gd name="connsiteX5" fmla="*/ 2000 w 10177"/>
              <a:gd name="connsiteY5" fmla="*/ 10962 h 11586"/>
              <a:gd name="connsiteX6" fmla="*/ 0 w 10177"/>
              <a:gd name="connsiteY6" fmla="*/ 5962 h 11586"/>
              <a:gd name="connsiteX0" fmla="*/ 0 w 10177"/>
              <a:gd name="connsiteY0" fmla="*/ 6106 h 11730"/>
              <a:gd name="connsiteX1" fmla="*/ 2000 w 10177"/>
              <a:gd name="connsiteY1" fmla="*/ 1106 h 11730"/>
              <a:gd name="connsiteX2" fmla="*/ 8000 w 10177"/>
              <a:gd name="connsiteY2" fmla="*/ 1106 h 11730"/>
              <a:gd name="connsiteX3" fmla="*/ 10000 w 10177"/>
              <a:gd name="connsiteY3" fmla="*/ 6106 h 11730"/>
              <a:gd name="connsiteX4" fmla="*/ 8000 w 10177"/>
              <a:gd name="connsiteY4" fmla="*/ 11106 h 11730"/>
              <a:gd name="connsiteX5" fmla="*/ 2000 w 10177"/>
              <a:gd name="connsiteY5" fmla="*/ 11106 h 11730"/>
              <a:gd name="connsiteX6" fmla="*/ 0 w 10177"/>
              <a:gd name="connsiteY6" fmla="*/ 6106 h 11730"/>
              <a:gd name="connsiteX0" fmla="*/ 0 w 13283"/>
              <a:gd name="connsiteY0" fmla="*/ 5461 h 11278"/>
              <a:gd name="connsiteX1" fmla="*/ 2000 w 13283"/>
              <a:gd name="connsiteY1" fmla="*/ 461 h 11278"/>
              <a:gd name="connsiteX2" fmla="*/ 8000 w 13283"/>
              <a:gd name="connsiteY2" fmla="*/ 461 h 11278"/>
              <a:gd name="connsiteX3" fmla="*/ 13209 w 13283"/>
              <a:gd name="connsiteY3" fmla="*/ 2549 h 11278"/>
              <a:gd name="connsiteX4" fmla="*/ 8000 w 13283"/>
              <a:gd name="connsiteY4" fmla="*/ 10461 h 11278"/>
              <a:gd name="connsiteX5" fmla="*/ 2000 w 13283"/>
              <a:gd name="connsiteY5" fmla="*/ 10461 h 11278"/>
              <a:gd name="connsiteX6" fmla="*/ 0 w 13283"/>
              <a:gd name="connsiteY6" fmla="*/ 5461 h 11278"/>
              <a:gd name="connsiteX0" fmla="*/ 1 w 13284"/>
              <a:gd name="connsiteY0" fmla="*/ 5030 h 10847"/>
              <a:gd name="connsiteX1" fmla="*/ 1780 w 13284"/>
              <a:gd name="connsiteY1" fmla="*/ 1181 h 10847"/>
              <a:gd name="connsiteX2" fmla="*/ 8001 w 13284"/>
              <a:gd name="connsiteY2" fmla="*/ 30 h 10847"/>
              <a:gd name="connsiteX3" fmla="*/ 13210 w 13284"/>
              <a:gd name="connsiteY3" fmla="*/ 2118 h 10847"/>
              <a:gd name="connsiteX4" fmla="*/ 8001 w 13284"/>
              <a:gd name="connsiteY4" fmla="*/ 10030 h 10847"/>
              <a:gd name="connsiteX5" fmla="*/ 2001 w 13284"/>
              <a:gd name="connsiteY5" fmla="*/ 10030 h 10847"/>
              <a:gd name="connsiteX6" fmla="*/ 1 w 13284"/>
              <a:gd name="connsiteY6" fmla="*/ 5030 h 10847"/>
              <a:gd name="connsiteX0" fmla="*/ 1 w 13216"/>
              <a:gd name="connsiteY0" fmla="*/ 5030 h 10033"/>
              <a:gd name="connsiteX1" fmla="*/ 1780 w 13216"/>
              <a:gd name="connsiteY1" fmla="*/ 1181 h 10033"/>
              <a:gd name="connsiteX2" fmla="*/ 8001 w 13216"/>
              <a:gd name="connsiteY2" fmla="*/ 30 h 10033"/>
              <a:gd name="connsiteX3" fmla="*/ 13210 w 13216"/>
              <a:gd name="connsiteY3" fmla="*/ 2118 h 10033"/>
              <a:gd name="connsiteX4" fmla="*/ 6960 w 13216"/>
              <a:gd name="connsiteY4" fmla="*/ 5720 h 10033"/>
              <a:gd name="connsiteX5" fmla="*/ 2001 w 13216"/>
              <a:gd name="connsiteY5" fmla="*/ 10030 h 10033"/>
              <a:gd name="connsiteX6" fmla="*/ 1 w 13216"/>
              <a:gd name="connsiteY6" fmla="*/ 5030 h 10033"/>
              <a:gd name="connsiteX0" fmla="*/ 1 w 9384"/>
              <a:gd name="connsiteY0" fmla="*/ 5009 h 10012"/>
              <a:gd name="connsiteX1" fmla="*/ 1780 w 9384"/>
              <a:gd name="connsiteY1" fmla="*/ 1160 h 10012"/>
              <a:gd name="connsiteX2" fmla="*/ 8001 w 9384"/>
              <a:gd name="connsiteY2" fmla="*/ 9 h 10012"/>
              <a:gd name="connsiteX3" fmla="*/ 9336 w 9384"/>
              <a:gd name="connsiteY3" fmla="*/ 1591 h 10012"/>
              <a:gd name="connsiteX4" fmla="*/ 6960 w 9384"/>
              <a:gd name="connsiteY4" fmla="*/ 5699 h 10012"/>
              <a:gd name="connsiteX5" fmla="*/ 2001 w 9384"/>
              <a:gd name="connsiteY5" fmla="*/ 10009 h 10012"/>
              <a:gd name="connsiteX6" fmla="*/ 1 w 9384"/>
              <a:gd name="connsiteY6" fmla="*/ 5009 h 10012"/>
              <a:gd name="connsiteX0" fmla="*/ 2 w 10071"/>
              <a:gd name="connsiteY0" fmla="*/ 5003 h 10106"/>
              <a:gd name="connsiteX1" fmla="*/ 1898 w 10071"/>
              <a:gd name="connsiteY1" fmla="*/ 1159 h 10106"/>
              <a:gd name="connsiteX2" fmla="*/ 8527 w 10071"/>
              <a:gd name="connsiteY2" fmla="*/ 9 h 10106"/>
              <a:gd name="connsiteX3" fmla="*/ 9950 w 10071"/>
              <a:gd name="connsiteY3" fmla="*/ 1589 h 10106"/>
              <a:gd name="connsiteX4" fmla="*/ 6352 w 10071"/>
              <a:gd name="connsiteY4" fmla="*/ 7894 h 10106"/>
              <a:gd name="connsiteX5" fmla="*/ 2133 w 10071"/>
              <a:gd name="connsiteY5" fmla="*/ 9997 h 10106"/>
              <a:gd name="connsiteX6" fmla="*/ 2 w 10071"/>
              <a:gd name="connsiteY6" fmla="*/ 5003 h 10106"/>
              <a:gd name="connsiteX0" fmla="*/ 52 w 10086"/>
              <a:gd name="connsiteY0" fmla="*/ 5542 h 10645"/>
              <a:gd name="connsiteX1" fmla="*/ 4241 w 10086"/>
              <a:gd name="connsiteY1" fmla="*/ 395 h 10645"/>
              <a:gd name="connsiteX2" fmla="*/ 8577 w 10086"/>
              <a:gd name="connsiteY2" fmla="*/ 548 h 10645"/>
              <a:gd name="connsiteX3" fmla="*/ 10000 w 10086"/>
              <a:gd name="connsiteY3" fmla="*/ 2128 h 10645"/>
              <a:gd name="connsiteX4" fmla="*/ 6402 w 10086"/>
              <a:gd name="connsiteY4" fmla="*/ 8433 h 10645"/>
              <a:gd name="connsiteX5" fmla="*/ 2183 w 10086"/>
              <a:gd name="connsiteY5" fmla="*/ 10536 h 10645"/>
              <a:gd name="connsiteX6" fmla="*/ 52 w 10086"/>
              <a:gd name="connsiteY6" fmla="*/ 5542 h 10645"/>
              <a:gd name="connsiteX0" fmla="*/ 209 w 10218"/>
              <a:gd name="connsiteY0" fmla="*/ 6429 h 11532"/>
              <a:gd name="connsiteX1" fmla="*/ 7414 w 10218"/>
              <a:gd name="connsiteY1" fmla="*/ 239 h 11532"/>
              <a:gd name="connsiteX2" fmla="*/ 8734 w 10218"/>
              <a:gd name="connsiteY2" fmla="*/ 1435 h 11532"/>
              <a:gd name="connsiteX3" fmla="*/ 10157 w 10218"/>
              <a:gd name="connsiteY3" fmla="*/ 3015 h 11532"/>
              <a:gd name="connsiteX4" fmla="*/ 6559 w 10218"/>
              <a:gd name="connsiteY4" fmla="*/ 9320 h 11532"/>
              <a:gd name="connsiteX5" fmla="*/ 2340 w 10218"/>
              <a:gd name="connsiteY5" fmla="*/ 11423 h 11532"/>
              <a:gd name="connsiteX6" fmla="*/ 209 w 10218"/>
              <a:gd name="connsiteY6" fmla="*/ 6429 h 11532"/>
              <a:gd name="connsiteX0" fmla="*/ 209 w 10937"/>
              <a:gd name="connsiteY0" fmla="*/ 6698 h 11801"/>
              <a:gd name="connsiteX1" fmla="*/ 7414 w 10937"/>
              <a:gd name="connsiteY1" fmla="*/ 508 h 11801"/>
              <a:gd name="connsiteX2" fmla="*/ 10727 w 10937"/>
              <a:gd name="connsiteY2" fmla="*/ 679 h 11801"/>
              <a:gd name="connsiteX3" fmla="*/ 10157 w 10937"/>
              <a:gd name="connsiteY3" fmla="*/ 3284 h 11801"/>
              <a:gd name="connsiteX4" fmla="*/ 6559 w 10937"/>
              <a:gd name="connsiteY4" fmla="*/ 9589 h 11801"/>
              <a:gd name="connsiteX5" fmla="*/ 2340 w 10937"/>
              <a:gd name="connsiteY5" fmla="*/ 11692 h 11801"/>
              <a:gd name="connsiteX6" fmla="*/ 209 w 10937"/>
              <a:gd name="connsiteY6" fmla="*/ 6698 h 11801"/>
              <a:gd name="connsiteX0" fmla="*/ 334 w 9875"/>
              <a:gd name="connsiteY0" fmla="*/ 4034 h 11771"/>
              <a:gd name="connsiteX1" fmla="*/ 6352 w 9875"/>
              <a:gd name="connsiteY1" fmla="*/ 328 h 11771"/>
              <a:gd name="connsiteX2" fmla="*/ 9665 w 9875"/>
              <a:gd name="connsiteY2" fmla="*/ 499 h 11771"/>
              <a:gd name="connsiteX3" fmla="*/ 9095 w 9875"/>
              <a:gd name="connsiteY3" fmla="*/ 3104 h 11771"/>
              <a:gd name="connsiteX4" fmla="*/ 5497 w 9875"/>
              <a:gd name="connsiteY4" fmla="*/ 9409 h 11771"/>
              <a:gd name="connsiteX5" fmla="*/ 1278 w 9875"/>
              <a:gd name="connsiteY5" fmla="*/ 11512 h 11771"/>
              <a:gd name="connsiteX6" fmla="*/ 334 w 9875"/>
              <a:gd name="connsiteY6" fmla="*/ 4034 h 11771"/>
              <a:gd name="connsiteX0" fmla="*/ 338 w 10066"/>
              <a:gd name="connsiteY0" fmla="*/ 3478 h 10036"/>
              <a:gd name="connsiteX1" fmla="*/ 6432 w 10066"/>
              <a:gd name="connsiteY1" fmla="*/ 330 h 10036"/>
              <a:gd name="connsiteX2" fmla="*/ 9787 w 10066"/>
              <a:gd name="connsiteY2" fmla="*/ 475 h 10036"/>
              <a:gd name="connsiteX3" fmla="*/ 9396 w 10066"/>
              <a:gd name="connsiteY3" fmla="*/ 3694 h 10036"/>
              <a:gd name="connsiteX4" fmla="*/ 5567 w 10066"/>
              <a:gd name="connsiteY4" fmla="*/ 8044 h 10036"/>
              <a:gd name="connsiteX5" fmla="*/ 1294 w 10066"/>
              <a:gd name="connsiteY5" fmla="*/ 9831 h 10036"/>
              <a:gd name="connsiteX6" fmla="*/ 338 w 10066"/>
              <a:gd name="connsiteY6" fmla="*/ 3478 h 10036"/>
              <a:gd name="connsiteX0" fmla="*/ 338 w 24670"/>
              <a:gd name="connsiteY0" fmla="*/ 19909 h 26467"/>
              <a:gd name="connsiteX1" fmla="*/ 6432 w 24670"/>
              <a:gd name="connsiteY1" fmla="*/ 16761 h 26467"/>
              <a:gd name="connsiteX2" fmla="*/ 24656 w 24670"/>
              <a:gd name="connsiteY2" fmla="*/ 16 h 26467"/>
              <a:gd name="connsiteX3" fmla="*/ 9396 w 24670"/>
              <a:gd name="connsiteY3" fmla="*/ 20125 h 26467"/>
              <a:gd name="connsiteX4" fmla="*/ 5567 w 24670"/>
              <a:gd name="connsiteY4" fmla="*/ 24475 h 26467"/>
              <a:gd name="connsiteX5" fmla="*/ 1294 w 24670"/>
              <a:gd name="connsiteY5" fmla="*/ 26262 h 26467"/>
              <a:gd name="connsiteX6" fmla="*/ 338 w 24670"/>
              <a:gd name="connsiteY6" fmla="*/ 19909 h 26467"/>
              <a:gd name="connsiteX0" fmla="*/ 1348 w 26296"/>
              <a:gd name="connsiteY0" fmla="*/ 21151 h 27709"/>
              <a:gd name="connsiteX1" fmla="*/ 21193 w 26296"/>
              <a:gd name="connsiteY1" fmla="*/ 4186 h 27709"/>
              <a:gd name="connsiteX2" fmla="*/ 25666 w 26296"/>
              <a:gd name="connsiteY2" fmla="*/ 1258 h 27709"/>
              <a:gd name="connsiteX3" fmla="*/ 10406 w 26296"/>
              <a:gd name="connsiteY3" fmla="*/ 21367 h 27709"/>
              <a:gd name="connsiteX4" fmla="*/ 6577 w 26296"/>
              <a:gd name="connsiteY4" fmla="*/ 25717 h 27709"/>
              <a:gd name="connsiteX5" fmla="*/ 2304 w 26296"/>
              <a:gd name="connsiteY5" fmla="*/ 27504 h 27709"/>
              <a:gd name="connsiteX6" fmla="*/ 1348 w 26296"/>
              <a:gd name="connsiteY6" fmla="*/ 21151 h 27709"/>
              <a:gd name="connsiteX0" fmla="*/ 2150 w 24499"/>
              <a:gd name="connsiteY0" fmla="*/ 22474 h 27676"/>
              <a:gd name="connsiteX1" fmla="*/ 19448 w 24499"/>
              <a:gd name="connsiteY1" fmla="*/ 4229 h 27676"/>
              <a:gd name="connsiteX2" fmla="*/ 23921 w 24499"/>
              <a:gd name="connsiteY2" fmla="*/ 1301 h 27676"/>
              <a:gd name="connsiteX3" fmla="*/ 8661 w 24499"/>
              <a:gd name="connsiteY3" fmla="*/ 21410 h 27676"/>
              <a:gd name="connsiteX4" fmla="*/ 4832 w 24499"/>
              <a:gd name="connsiteY4" fmla="*/ 25760 h 27676"/>
              <a:gd name="connsiteX5" fmla="*/ 559 w 24499"/>
              <a:gd name="connsiteY5" fmla="*/ 27547 h 27676"/>
              <a:gd name="connsiteX6" fmla="*/ 2150 w 24499"/>
              <a:gd name="connsiteY6" fmla="*/ 22474 h 27676"/>
              <a:gd name="connsiteX0" fmla="*/ 1636 w 25371"/>
              <a:gd name="connsiteY0" fmla="*/ 21613 h 27696"/>
              <a:gd name="connsiteX1" fmla="*/ 20293 w 25371"/>
              <a:gd name="connsiteY1" fmla="*/ 4201 h 27696"/>
              <a:gd name="connsiteX2" fmla="*/ 24766 w 25371"/>
              <a:gd name="connsiteY2" fmla="*/ 1273 h 27696"/>
              <a:gd name="connsiteX3" fmla="*/ 9506 w 25371"/>
              <a:gd name="connsiteY3" fmla="*/ 21382 h 27696"/>
              <a:gd name="connsiteX4" fmla="*/ 5677 w 25371"/>
              <a:gd name="connsiteY4" fmla="*/ 25732 h 27696"/>
              <a:gd name="connsiteX5" fmla="*/ 1404 w 25371"/>
              <a:gd name="connsiteY5" fmla="*/ 27519 h 27696"/>
              <a:gd name="connsiteX6" fmla="*/ 1636 w 25371"/>
              <a:gd name="connsiteY6" fmla="*/ 21613 h 27696"/>
              <a:gd name="connsiteX0" fmla="*/ 1636 w 25139"/>
              <a:gd name="connsiteY0" fmla="*/ 21214 h 27297"/>
              <a:gd name="connsiteX1" fmla="*/ 18466 w 25139"/>
              <a:gd name="connsiteY1" fmla="*/ 5445 h 27297"/>
              <a:gd name="connsiteX2" fmla="*/ 20293 w 25139"/>
              <a:gd name="connsiteY2" fmla="*/ 3802 h 27297"/>
              <a:gd name="connsiteX3" fmla="*/ 24766 w 25139"/>
              <a:gd name="connsiteY3" fmla="*/ 874 h 27297"/>
              <a:gd name="connsiteX4" fmla="*/ 9506 w 25139"/>
              <a:gd name="connsiteY4" fmla="*/ 20983 h 27297"/>
              <a:gd name="connsiteX5" fmla="*/ 5677 w 25139"/>
              <a:gd name="connsiteY5" fmla="*/ 25333 h 27297"/>
              <a:gd name="connsiteX6" fmla="*/ 1404 w 25139"/>
              <a:gd name="connsiteY6" fmla="*/ 27120 h 27297"/>
              <a:gd name="connsiteX7" fmla="*/ 1636 w 25139"/>
              <a:gd name="connsiteY7" fmla="*/ 21214 h 27297"/>
              <a:gd name="connsiteX0" fmla="*/ 1154 w 24706"/>
              <a:gd name="connsiteY0" fmla="*/ 21357 h 27440"/>
              <a:gd name="connsiteX1" fmla="*/ 13076 w 24706"/>
              <a:gd name="connsiteY1" fmla="*/ 12398 h 27440"/>
              <a:gd name="connsiteX2" fmla="*/ 19811 w 24706"/>
              <a:gd name="connsiteY2" fmla="*/ 3945 h 27440"/>
              <a:gd name="connsiteX3" fmla="*/ 24284 w 24706"/>
              <a:gd name="connsiteY3" fmla="*/ 1017 h 27440"/>
              <a:gd name="connsiteX4" fmla="*/ 9024 w 24706"/>
              <a:gd name="connsiteY4" fmla="*/ 21126 h 27440"/>
              <a:gd name="connsiteX5" fmla="*/ 5195 w 24706"/>
              <a:gd name="connsiteY5" fmla="*/ 25476 h 27440"/>
              <a:gd name="connsiteX6" fmla="*/ 922 w 24706"/>
              <a:gd name="connsiteY6" fmla="*/ 27263 h 27440"/>
              <a:gd name="connsiteX7" fmla="*/ 1154 w 24706"/>
              <a:gd name="connsiteY7" fmla="*/ 21357 h 27440"/>
              <a:gd name="connsiteX0" fmla="*/ 1154 w 24692"/>
              <a:gd name="connsiteY0" fmla="*/ 21628 h 27711"/>
              <a:gd name="connsiteX1" fmla="*/ 13076 w 24692"/>
              <a:gd name="connsiteY1" fmla="*/ 12669 h 27711"/>
              <a:gd name="connsiteX2" fmla="*/ 19698 w 24692"/>
              <a:gd name="connsiteY2" fmla="*/ 3181 h 27711"/>
              <a:gd name="connsiteX3" fmla="*/ 24284 w 24692"/>
              <a:gd name="connsiteY3" fmla="*/ 1288 h 27711"/>
              <a:gd name="connsiteX4" fmla="*/ 9024 w 24692"/>
              <a:gd name="connsiteY4" fmla="*/ 21397 h 27711"/>
              <a:gd name="connsiteX5" fmla="*/ 5195 w 24692"/>
              <a:gd name="connsiteY5" fmla="*/ 25747 h 27711"/>
              <a:gd name="connsiteX6" fmla="*/ 922 w 24692"/>
              <a:gd name="connsiteY6" fmla="*/ 27534 h 27711"/>
              <a:gd name="connsiteX7" fmla="*/ 1154 w 24692"/>
              <a:gd name="connsiteY7" fmla="*/ 21628 h 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692" h="27711">
                <a:moveTo>
                  <a:pt x="1154" y="21628"/>
                </a:moveTo>
                <a:cubicBezTo>
                  <a:pt x="3180" y="19151"/>
                  <a:pt x="9967" y="15571"/>
                  <a:pt x="13076" y="12669"/>
                </a:cubicBezTo>
                <a:cubicBezTo>
                  <a:pt x="16185" y="9767"/>
                  <a:pt x="17830" y="5078"/>
                  <a:pt x="19698" y="3181"/>
                </a:cubicBezTo>
                <a:cubicBezTo>
                  <a:pt x="21566" y="1284"/>
                  <a:pt x="26063" y="-1748"/>
                  <a:pt x="24284" y="1288"/>
                </a:cubicBezTo>
                <a:cubicBezTo>
                  <a:pt x="22505" y="4324"/>
                  <a:pt x="12205" y="17321"/>
                  <a:pt x="9024" y="21397"/>
                </a:cubicBezTo>
                <a:cubicBezTo>
                  <a:pt x="5843" y="25473"/>
                  <a:pt x="6545" y="24724"/>
                  <a:pt x="5195" y="25747"/>
                </a:cubicBezTo>
                <a:cubicBezTo>
                  <a:pt x="3845" y="26770"/>
                  <a:pt x="1595" y="28220"/>
                  <a:pt x="922" y="27534"/>
                </a:cubicBezTo>
                <a:cubicBezTo>
                  <a:pt x="249" y="26848"/>
                  <a:pt x="-872" y="24106"/>
                  <a:pt x="1154" y="21628"/>
                </a:cubicBezTo>
                <a:close/>
              </a:path>
            </a:pathLst>
          </a:custGeom>
          <a:solidFill>
            <a:srgbClr val="C4D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98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B628139-48B5-494F-8CCD-700C8E4A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FDE0D9D-BAE9-41EE-8920-C823CE5D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6F94-6A76-4546-AB4E-8591D96FEACB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F570C94-9031-4668-9A60-3DD2B919F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527F1ED-D46C-447A-ADF8-DE236AE8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5A66-5B41-48C7-9F9E-806A7D2587CC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 descr="Изображение выглядит как человек, катается на лыжах&#10;&#10;Автоматически созданное описание">
            <a:extLst>
              <a:ext uri="{FF2B5EF4-FFF2-40B4-BE49-F238E27FC236}">
                <a16:creationId xmlns:a16="http://schemas.microsoft.com/office/drawing/2014/main" xmlns="" id="{84230BBA-38F7-42F1-8EEA-87BA1C0147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9743" y="4180114"/>
            <a:ext cx="6565743" cy="2677885"/>
          </a:xfrm>
          <a:prstGeom prst="rect">
            <a:avLst/>
          </a:prstGeom>
        </p:spPr>
      </p:pic>
      <p:sp>
        <p:nvSpPr>
          <p:cNvPr id="9" name="Блок-схема: подготовка 8">
            <a:extLst>
              <a:ext uri="{FF2B5EF4-FFF2-40B4-BE49-F238E27FC236}">
                <a16:creationId xmlns:a16="http://schemas.microsoft.com/office/drawing/2014/main" xmlns="" id="{BE916754-89D7-474D-BCEA-2F050316A7C1}"/>
              </a:ext>
            </a:extLst>
          </p:cNvPr>
          <p:cNvSpPr/>
          <p:nvPr userDrawn="1"/>
        </p:nvSpPr>
        <p:spPr>
          <a:xfrm rot="2913810">
            <a:off x="8732202" y="-979937"/>
            <a:ext cx="4256654" cy="3746927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177"/>
              <a:gd name="connsiteY0" fmla="*/ 5624 h 11248"/>
              <a:gd name="connsiteX1" fmla="*/ 2000 w 10177"/>
              <a:gd name="connsiteY1" fmla="*/ 624 h 11248"/>
              <a:gd name="connsiteX2" fmla="*/ 8000 w 10177"/>
              <a:gd name="connsiteY2" fmla="*/ 624 h 11248"/>
              <a:gd name="connsiteX3" fmla="*/ 10000 w 10177"/>
              <a:gd name="connsiteY3" fmla="*/ 5624 h 11248"/>
              <a:gd name="connsiteX4" fmla="*/ 8000 w 10177"/>
              <a:gd name="connsiteY4" fmla="*/ 10624 h 11248"/>
              <a:gd name="connsiteX5" fmla="*/ 2000 w 10177"/>
              <a:gd name="connsiteY5" fmla="*/ 10624 h 11248"/>
              <a:gd name="connsiteX6" fmla="*/ 0 w 10177"/>
              <a:gd name="connsiteY6" fmla="*/ 5624 h 11248"/>
              <a:gd name="connsiteX0" fmla="*/ 0 w 10177"/>
              <a:gd name="connsiteY0" fmla="*/ 5962 h 11586"/>
              <a:gd name="connsiteX1" fmla="*/ 2000 w 10177"/>
              <a:gd name="connsiteY1" fmla="*/ 962 h 11586"/>
              <a:gd name="connsiteX2" fmla="*/ 8000 w 10177"/>
              <a:gd name="connsiteY2" fmla="*/ 962 h 11586"/>
              <a:gd name="connsiteX3" fmla="*/ 10000 w 10177"/>
              <a:gd name="connsiteY3" fmla="*/ 5962 h 11586"/>
              <a:gd name="connsiteX4" fmla="*/ 8000 w 10177"/>
              <a:gd name="connsiteY4" fmla="*/ 10962 h 11586"/>
              <a:gd name="connsiteX5" fmla="*/ 2000 w 10177"/>
              <a:gd name="connsiteY5" fmla="*/ 10962 h 11586"/>
              <a:gd name="connsiteX6" fmla="*/ 0 w 10177"/>
              <a:gd name="connsiteY6" fmla="*/ 5962 h 11586"/>
              <a:gd name="connsiteX0" fmla="*/ 0 w 10177"/>
              <a:gd name="connsiteY0" fmla="*/ 6106 h 11730"/>
              <a:gd name="connsiteX1" fmla="*/ 2000 w 10177"/>
              <a:gd name="connsiteY1" fmla="*/ 1106 h 11730"/>
              <a:gd name="connsiteX2" fmla="*/ 8000 w 10177"/>
              <a:gd name="connsiteY2" fmla="*/ 1106 h 11730"/>
              <a:gd name="connsiteX3" fmla="*/ 10000 w 10177"/>
              <a:gd name="connsiteY3" fmla="*/ 6106 h 11730"/>
              <a:gd name="connsiteX4" fmla="*/ 8000 w 10177"/>
              <a:gd name="connsiteY4" fmla="*/ 11106 h 11730"/>
              <a:gd name="connsiteX5" fmla="*/ 2000 w 10177"/>
              <a:gd name="connsiteY5" fmla="*/ 11106 h 11730"/>
              <a:gd name="connsiteX6" fmla="*/ 0 w 10177"/>
              <a:gd name="connsiteY6" fmla="*/ 6106 h 11730"/>
              <a:gd name="connsiteX0" fmla="*/ 0 w 13283"/>
              <a:gd name="connsiteY0" fmla="*/ 5461 h 11278"/>
              <a:gd name="connsiteX1" fmla="*/ 2000 w 13283"/>
              <a:gd name="connsiteY1" fmla="*/ 461 h 11278"/>
              <a:gd name="connsiteX2" fmla="*/ 8000 w 13283"/>
              <a:gd name="connsiteY2" fmla="*/ 461 h 11278"/>
              <a:gd name="connsiteX3" fmla="*/ 13209 w 13283"/>
              <a:gd name="connsiteY3" fmla="*/ 2549 h 11278"/>
              <a:gd name="connsiteX4" fmla="*/ 8000 w 13283"/>
              <a:gd name="connsiteY4" fmla="*/ 10461 h 11278"/>
              <a:gd name="connsiteX5" fmla="*/ 2000 w 13283"/>
              <a:gd name="connsiteY5" fmla="*/ 10461 h 11278"/>
              <a:gd name="connsiteX6" fmla="*/ 0 w 13283"/>
              <a:gd name="connsiteY6" fmla="*/ 5461 h 11278"/>
              <a:gd name="connsiteX0" fmla="*/ 1 w 13284"/>
              <a:gd name="connsiteY0" fmla="*/ 5030 h 10847"/>
              <a:gd name="connsiteX1" fmla="*/ 1780 w 13284"/>
              <a:gd name="connsiteY1" fmla="*/ 1181 h 10847"/>
              <a:gd name="connsiteX2" fmla="*/ 8001 w 13284"/>
              <a:gd name="connsiteY2" fmla="*/ 30 h 10847"/>
              <a:gd name="connsiteX3" fmla="*/ 13210 w 13284"/>
              <a:gd name="connsiteY3" fmla="*/ 2118 h 10847"/>
              <a:gd name="connsiteX4" fmla="*/ 8001 w 13284"/>
              <a:gd name="connsiteY4" fmla="*/ 10030 h 10847"/>
              <a:gd name="connsiteX5" fmla="*/ 2001 w 13284"/>
              <a:gd name="connsiteY5" fmla="*/ 10030 h 10847"/>
              <a:gd name="connsiteX6" fmla="*/ 1 w 13284"/>
              <a:gd name="connsiteY6" fmla="*/ 5030 h 10847"/>
              <a:gd name="connsiteX0" fmla="*/ 1 w 13216"/>
              <a:gd name="connsiteY0" fmla="*/ 5030 h 10033"/>
              <a:gd name="connsiteX1" fmla="*/ 1780 w 13216"/>
              <a:gd name="connsiteY1" fmla="*/ 1181 h 10033"/>
              <a:gd name="connsiteX2" fmla="*/ 8001 w 13216"/>
              <a:gd name="connsiteY2" fmla="*/ 30 h 10033"/>
              <a:gd name="connsiteX3" fmla="*/ 13210 w 13216"/>
              <a:gd name="connsiteY3" fmla="*/ 2118 h 10033"/>
              <a:gd name="connsiteX4" fmla="*/ 6960 w 13216"/>
              <a:gd name="connsiteY4" fmla="*/ 5720 h 10033"/>
              <a:gd name="connsiteX5" fmla="*/ 2001 w 13216"/>
              <a:gd name="connsiteY5" fmla="*/ 10030 h 10033"/>
              <a:gd name="connsiteX6" fmla="*/ 1 w 13216"/>
              <a:gd name="connsiteY6" fmla="*/ 5030 h 10033"/>
              <a:gd name="connsiteX0" fmla="*/ 1 w 9384"/>
              <a:gd name="connsiteY0" fmla="*/ 5009 h 10012"/>
              <a:gd name="connsiteX1" fmla="*/ 1780 w 9384"/>
              <a:gd name="connsiteY1" fmla="*/ 1160 h 10012"/>
              <a:gd name="connsiteX2" fmla="*/ 8001 w 9384"/>
              <a:gd name="connsiteY2" fmla="*/ 9 h 10012"/>
              <a:gd name="connsiteX3" fmla="*/ 9336 w 9384"/>
              <a:gd name="connsiteY3" fmla="*/ 1591 h 10012"/>
              <a:gd name="connsiteX4" fmla="*/ 6960 w 9384"/>
              <a:gd name="connsiteY4" fmla="*/ 5699 h 10012"/>
              <a:gd name="connsiteX5" fmla="*/ 2001 w 9384"/>
              <a:gd name="connsiteY5" fmla="*/ 10009 h 10012"/>
              <a:gd name="connsiteX6" fmla="*/ 1 w 9384"/>
              <a:gd name="connsiteY6" fmla="*/ 5009 h 10012"/>
              <a:gd name="connsiteX0" fmla="*/ 2 w 10071"/>
              <a:gd name="connsiteY0" fmla="*/ 5003 h 10106"/>
              <a:gd name="connsiteX1" fmla="*/ 1898 w 10071"/>
              <a:gd name="connsiteY1" fmla="*/ 1159 h 10106"/>
              <a:gd name="connsiteX2" fmla="*/ 8527 w 10071"/>
              <a:gd name="connsiteY2" fmla="*/ 9 h 10106"/>
              <a:gd name="connsiteX3" fmla="*/ 9950 w 10071"/>
              <a:gd name="connsiteY3" fmla="*/ 1589 h 10106"/>
              <a:gd name="connsiteX4" fmla="*/ 6352 w 10071"/>
              <a:gd name="connsiteY4" fmla="*/ 7894 h 10106"/>
              <a:gd name="connsiteX5" fmla="*/ 2133 w 10071"/>
              <a:gd name="connsiteY5" fmla="*/ 9997 h 10106"/>
              <a:gd name="connsiteX6" fmla="*/ 2 w 10071"/>
              <a:gd name="connsiteY6" fmla="*/ 5003 h 10106"/>
              <a:gd name="connsiteX0" fmla="*/ 52 w 10086"/>
              <a:gd name="connsiteY0" fmla="*/ 5542 h 10645"/>
              <a:gd name="connsiteX1" fmla="*/ 4241 w 10086"/>
              <a:gd name="connsiteY1" fmla="*/ 395 h 10645"/>
              <a:gd name="connsiteX2" fmla="*/ 8577 w 10086"/>
              <a:gd name="connsiteY2" fmla="*/ 548 h 10645"/>
              <a:gd name="connsiteX3" fmla="*/ 10000 w 10086"/>
              <a:gd name="connsiteY3" fmla="*/ 2128 h 10645"/>
              <a:gd name="connsiteX4" fmla="*/ 6402 w 10086"/>
              <a:gd name="connsiteY4" fmla="*/ 8433 h 10645"/>
              <a:gd name="connsiteX5" fmla="*/ 2183 w 10086"/>
              <a:gd name="connsiteY5" fmla="*/ 10536 h 10645"/>
              <a:gd name="connsiteX6" fmla="*/ 52 w 10086"/>
              <a:gd name="connsiteY6" fmla="*/ 5542 h 10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86" h="10645">
                <a:moveTo>
                  <a:pt x="52" y="5542"/>
                </a:moveTo>
                <a:cubicBezTo>
                  <a:pt x="395" y="3852"/>
                  <a:pt x="2820" y="1227"/>
                  <a:pt x="4241" y="395"/>
                </a:cubicBezTo>
                <a:cubicBezTo>
                  <a:pt x="5661" y="-437"/>
                  <a:pt x="7617" y="259"/>
                  <a:pt x="8577" y="548"/>
                </a:cubicBezTo>
                <a:cubicBezTo>
                  <a:pt x="9537" y="837"/>
                  <a:pt x="10362" y="814"/>
                  <a:pt x="10000" y="2128"/>
                </a:cubicBezTo>
                <a:cubicBezTo>
                  <a:pt x="9638" y="3442"/>
                  <a:pt x="7704" y="7032"/>
                  <a:pt x="6402" y="8433"/>
                </a:cubicBezTo>
                <a:cubicBezTo>
                  <a:pt x="5100" y="9834"/>
                  <a:pt x="3241" y="11018"/>
                  <a:pt x="2183" y="10536"/>
                </a:cubicBezTo>
                <a:cubicBezTo>
                  <a:pt x="1125" y="10054"/>
                  <a:pt x="-291" y="7232"/>
                  <a:pt x="52" y="5542"/>
                </a:cubicBezTo>
                <a:close/>
              </a:path>
            </a:pathLst>
          </a:custGeom>
          <a:solidFill>
            <a:srgbClr val="C4D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FDFE504-D25C-4EF1-83E2-717ACC15A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3257" y="2112694"/>
            <a:ext cx="7091259" cy="43513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523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человек, катается на лыжах&#10;&#10;Автоматически созданное описание">
            <a:extLst>
              <a:ext uri="{FF2B5EF4-FFF2-40B4-BE49-F238E27FC236}">
                <a16:creationId xmlns:a16="http://schemas.microsoft.com/office/drawing/2014/main" xmlns="" id="{A4DD0ED0-EB2E-492A-96B3-D7E000F1E2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917" y="4077196"/>
            <a:ext cx="6818083" cy="278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13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B1C2B7B-7142-47F9-AF11-2C9EBDC2B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6F94-6A76-4546-AB4E-8591D96FEACB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99054209-3BE7-4368-A9EF-E600887F3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01D74B9-95DE-48D5-9B58-79F99AC5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5A66-5B41-48C7-9F9E-806A7D258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37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F41152-4C68-4D00-AF86-91B0CEECC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CA9E78C-E6B3-420F-AB20-68BB2A0CF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00AA42B-6821-40D1-87E4-85525481E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6F94-6A76-4546-AB4E-8591D96FEACB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4DA0864-7692-4562-8E27-D5BF4199A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1762803-F3E9-4358-BF9C-9D900299F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5A66-5B41-48C7-9F9E-806A7D258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8212CDC-EF1F-49E1-AAFA-51AE3F772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9145883-C223-4357-8EAB-6E2FB5C12F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EE12D9F-3544-4F7D-B895-5A141FF09E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45AC944-3F9B-4171-B94F-809956423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6F94-6A76-4546-AB4E-8591D96FEACB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FC8BBA4-3561-4386-B297-85B000CB0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8F86D95-1EF4-4D86-8C24-26D6CB84C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5A66-5B41-48C7-9F9E-806A7D258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B1E40CC-2DEF-492D-8BD7-0AB04A53B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215BD96-B477-40AD-B52D-704AF96CD5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6EC4CE4-584C-4A80-9BA6-81710A9A38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607D77F5-BC67-4395-B0FE-786C5A9A83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37CCD36F-50A3-4879-9A16-CBC0BFAFD2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9C11ED1A-D852-44D1-B814-8E782F8BA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6F94-6A76-4546-AB4E-8591D96FEACB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FF88F2A8-C2E9-4969-9E9A-D14AB805D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0A6B4217-CB1E-425F-BBAF-FEBE1FCD2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5A66-5B41-48C7-9F9E-806A7D258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9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03F097B-DB91-4A3D-BBE2-0527D8937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2BC59C2-76F8-47C8-B192-E3EB630BAE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5F1B5A6-812C-4F0E-A9CB-2A88D278EE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46F94-6A76-4546-AB4E-8591D96FEACB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7D50E00-61C0-4B29-B7D8-FC936E63EA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5B8AB7E-74FF-4748-81E1-8481B38CAE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C5A66-5B41-48C7-9F9E-806A7D2587CC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6"/>
            <a:extLst>
              <a:ext uri="{FF2B5EF4-FFF2-40B4-BE49-F238E27FC236}">
                <a16:creationId xmlns:a16="http://schemas.microsoft.com/office/drawing/2014/main" xmlns="" id="{2A6D8B76-6E1C-4995-A072-EAA7935A06C7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061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55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36C722F-1249-4DE4-9AA4-23E22521E0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3937" y="495894"/>
            <a:ext cx="7805821" cy="2387600"/>
          </a:xfrm>
        </p:spPr>
        <p:txBody>
          <a:bodyPr>
            <a:noAutofit/>
          </a:bodyPr>
          <a:lstStyle/>
          <a:p>
            <a:r>
              <a:rPr lang="ru-RU" sz="4400" dirty="0">
                <a:solidFill>
                  <a:schemeClr val="accent1">
                    <a:lumMod val="50000"/>
                  </a:schemeClr>
                </a:solidFill>
              </a:rPr>
              <a:t>Восстановительный подход как основа бесконфликтного общения участников образовательного процесса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0A325D2-76F3-4EC8-E7CB-82323A4FBBC0}"/>
              </a:ext>
            </a:extLst>
          </p:cNvPr>
          <p:cNvSpPr txBox="1"/>
          <p:nvPr/>
        </p:nvSpPr>
        <p:spPr>
          <a:xfrm>
            <a:off x="-192505" y="5433672"/>
            <a:ext cx="690612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800" b="1" dirty="0">
                <a:latin typeface="Calibri Light (Заголовки)"/>
                <a:cs typeface="Arial" panose="020B0604020202020204" pitchFamily="34" charset="0"/>
              </a:rPr>
              <a:t>Муниципальное бюджетное образовательное учреждение дополнительного образования </a:t>
            </a:r>
          </a:p>
          <a:p>
            <a:pPr algn="r"/>
            <a:r>
              <a:rPr lang="ru-RU" sz="1800" b="1" dirty="0">
                <a:latin typeface="Calibri Light (Заголовки)"/>
                <a:cs typeface="Arial" panose="020B0604020202020204" pitchFamily="34" charset="0"/>
              </a:rPr>
              <a:t>Центр дополнительного образования № 5</a:t>
            </a:r>
          </a:p>
          <a:p>
            <a:pPr algn="r"/>
            <a:r>
              <a:rPr lang="ru-RU" sz="1800" b="1" dirty="0" err="1">
                <a:latin typeface="Calibri Light (Заголовки)"/>
                <a:cs typeface="Arial" panose="020B0604020202020204" pitchFamily="34" charset="0"/>
              </a:rPr>
              <a:t>Н.В.Власова</a:t>
            </a:r>
            <a:endParaRPr lang="ru-RU" b="1" dirty="0">
              <a:latin typeface="Calibri Light (Заголовки)"/>
            </a:endParaRPr>
          </a:p>
        </p:txBody>
      </p:sp>
    </p:spTree>
    <p:extLst>
      <p:ext uri="{BB962C8B-B14F-4D97-AF65-F5344CB8AC3E}">
        <p14:creationId xmlns:p14="http://schemas.microsoft.com/office/powerpoint/2010/main" val="144356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2C1A82-3A8A-6834-D5DE-93A239FD5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z="400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+mj-ea"/>
                <a:cs typeface="Arial" panose="020B0604020202020204" pitchFamily="34" charset="0"/>
              </a:rPr>
              <a:t>Что мы вспоминаем о школе?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Arial" panose="020B0604020202020204" pitchFamily="34" charset="0"/>
              </a:rPr>
              <a:t/>
            </a:r>
            <a:b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Arial" panose="020B0604020202020204" pitchFamily="34" charset="0"/>
              </a:rPr>
            </a:br>
            <a:endParaRPr lang="ru-RU" dirty="0"/>
          </a:p>
        </p:txBody>
      </p:sp>
      <p:pic>
        <p:nvPicPr>
          <p:cNvPr id="7" name="Объект 3">
            <a:extLst>
              <a:ext uri="{FF2B5EF4-FFF2-40B4-BE49-F238E27FC236}">
                <a16:creationId xmlns:a16="http://schemas.microsoft.com/office/drawing/2014/main" xmlns="" id="{CB76BF65-C6BB-D75E-CE97-B50A7712A1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621" y="1337510"/>
            <a:ext cx="6356265" cy="476719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55E234C-AD1F-64BA-7FD8-F199EA9AB6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774" y="1385977"/>
            <a:ext cx="7005395" cy="467026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AF74E8B-3D80-CBE3-851F-462E816946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448" y="1409486"/>
            <a:ext cx="6518443" cy="458194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BE2206B-1CE7-B1FC-16A1-F28A5A5EB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109" y="1610902"/>
            <a:ext cx="6336319" cy="408854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6A6C853-CA2E-EC2C-BED7-C53F6CABF7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202" y="1396920"/>
            <a:ext cx="6967120" cy="464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16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549A2F-BA89-4EB8-9A2A-18B985F63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Конфликты в школе. Миф или реальность?</a:t>
            </a:r>
          </a:p>
        </p:txBody>
      </p:sp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xmlns="" id="{307E5FF8-A04D-4D63-8171-0B65DA32C0CA}"/>
              </a:ext>
            </a:extLst>
          </p:cNvPr>
          <p:cNvSpPr/>
          <p:nvPr/>
        </p:nvSpPr>
        <p:spPr>
          <a:xfrm>
            <a:off x="479971" y="1579054"/>
            <a:ext cx="2684739" cy="3771153"/>
          </a:xfrm>
          <a:custGeom>
            <a:avLst/>
            <a:gdLst>
              <a:gd name="connsiteX0" fmla="*/ 126032 w 1670466"/>
              <a:gd name="connsiteY0" fmla="*/ 0 h 2408774"/>
              <a:gd name="connsiteX1" fmla="*/ 1559102 w 1670466"/>
              <a:gd name="connsiteY1" fmla="*/ 95323 h 2408774"/>
              <a:gd name="connsiteX2" fmla="*/ 1559102 w 1670466"/>
              <a:gd name="connsiteY2" fmla="*/ 99557 h 2408774"/>
              <a:gd name="connsiteX3" fmla="*/ 1577206 w 1670466"/>
              <a:gd name="connsiteY3" fmla="*/ 102336 h 2408774"/>
              <a:gd name="connsiteX4" fmla="*/ 1670466 w 1670466"/>
              <a:gd name="connsiteY4" fmla="*/ 209306 h 2408774"/>
              <a:gd name="connsiteX5" fmla="*/ 1670466 w 1670466"/>
              <a:gd name="connsiteY5" fmla="*/ 249912 h 2408774"/>
              <a:gd name="connsiteX6" fmla="*/ 1670466 w 1670466"/>
              <a:gd name="connsiteY6" fmla="*/ 1940076 h 2408774"/>
              <a:gd name="connsiteX7" fmla="*/ 1670466 w 1670466"/>
              <a:gd name="connsiteY7" fmla="*/ 2037381 h 2408774"/>
              <a:gd name="connsiteX8" fmla="*/ 1517769 w 1670466"/>
              <a:gd name="connsiteY8" fmla="*/ 2153474 h 2408774"/>
              <a:gd name="connsiteX9" fmla="*/ 636240 w 1670466"/>
              <a:gd name="connsiteY9" fmla="*/ 2153474 h 2408774"/>
              <a:gd name="connsiteX10" fmla="*/ 432000 w 1670466"/>
              <a:gd name="connsiteY10" fmla="*/ 2408774 h 2408774"/>
              <a:gd name="connsiteX11" fmla="*/ 227760 w 1670466"/>
              <a:gd name="connsiteY11" fmla="*/ 2153474 h 2408774"/>
              <a:gd name="connsiteX12" fmla="*/ 152697 w 1670466"/>
              <a:gd name="connsiteY12" fmla="*/ 2153474 h 2408774"/>
              <a:gd name="connsiteX13" fmla="*/ 0 w 1670466"/>
              <a:gd name="connsiteY13" fmla="*/ 2037381 h 2408774"/>
              <a:gd name="connsiteX14" fmla="*/ 0 w 1670466"/>
              <a:gd name="connsiteY14" fmla="*/ 1940076 h 2408774"/>
              <a:gd name="connsiteX15" fmla="*/ 0 w 1670466"/>
              <a:gd name="connsiteY15" fmla="*/ 209306 h 2408774"/>
              <a:gd name="connsiteX16" fmla="*/ 0 w 1670466"/>
              <a:gd name="connsiteY16" fmla="*/ 112000 h 2408774"/>
              <a:gd name="connsiteX17" fmla="*/ 93261 w 1670466"/>
              <a:gd name="connsiteY17" fmla="*/ 5031 h 2408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70466" h="2408774">
                <a:moveTo>
                  <a:pt x="126032" y="0"/>
                </a:moveTo>
                <a:lnTo>
                  <a:pt x="1559102" y="95323"/>
                </a:lnTo>
                <a:lnTo>
                  <a:pt x="1559102" y="99557"/>
                </a:lnTo>
                <a:lnTo>
                  <a:pt x="1577206" y="102336"/>
                </a:lnTo>
                <a:cubicBezTo>
                  <a:pt x="1632012" y="119960"/>
                  <a:pt x="1670466" y="161218"/>
                  <a:pt x="1670466" y="209306"/>
                </a:cubicBezTo>
                <a:lnTo>
                  <a:pt x="1670466" y="249912"/>
                </a:lnTo>
                <a:lnTo>
                  <a:pt x="1670466" y="1940076"/>
                </a:lnTo>
                <a:lnTo>
                  <a:pt x="1670466" y="2037381"/>
                </a:lnTo>
                <a:cubicBezTo>
                  <a:pt x="1670466" y="2101498"/>
                  <a:pt x="1602102" y="2153474"/>
                  <a:pt x="1517769" y="2153474"/>
                </a:cubicBezTo>
                <a:lnTo>
                  <a:pt x="636240" y="2153474"/>
                </a:lnTo>
                <a:lnTo>
                  <a:pt x="432000" y="2408774"/>
                </a:lnTo>
                <a:lnTo>
                  <a:pt x="227760" y="2153474"/>
                </a:lnTo>
                <a:lnTo>
                  <a:pt x="152697" y="2153474"/>
                </a:lnTo>
                <a:cubicBezTo>
                  <a:pt x="68365" y="2153474"/>
                  <a:pt x="0" y="2101498"/>
                  <a:pt x="0" y="2037381"/>
                </a:cubicBezTo>
                <a:lnTo>
                  <a:pt x="0" y="1940076"/>
                </a:lnTo>
                <a:lnTo>
                  <a:pt x="0" y="209306"/>
                </a:lnTo>
                <a:lnTo>
                  <a:pt x="0" y="112000"/>
                </a:lnTo>
                <a:cubicBezTo>
                  <a:pt x="0" y="63913"/>
                  <a:pt x="38455" y="22654"/>
                  <a:pt x="93261" y="503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93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xmlns="" id="{81E0F697-DBA4-40A8-8448-F1F224397311}"/>
              </a:ext>
            </a:extLst>
          </p:cNvPr>
          <p:cNvSpPr/>
          <p:nvPr/>
        </p:nvSpPr>
        <p:spPr>
          <a:xfrm rot="10800000">
            <a:off x="3438301" y="1579054"/>
            <a:ext cx="2770008" cy="3771149"/>
          </a:xfrm>
          <a:custGeom>
            <a:avLst/>
            <a:gdLst>
              <a:gd name="connsiteX0" fmla="*/ 1544434 w 1670466"/>
              <a:gd name="connsiteY0" fmla="*/ 2408774 h 2408774"/>
              <a:gd name="connsiteX1" fmla="*/ 111364 w 1670466"/>
              <a:gd name="connsiteY1" fmla="*/ 2313451 h 2408774"/>
              <a:gd name="connsiteX2" fmla="*/ 111364 w 1670466"/>
              <a:gd name="connsiteY2" fmla="*/ 2309217 h 2408774"/>
              <a:gd name="connsiteX3" fmla="*/ 93260 w 1670466"/>
              <a:gd name="connsiteY3" fmla="*/ 2306438 h 2408774"/>
              <a:gd name="connsiteX4" fmla="*/ 0 w 1670466"/>
              <a:gd name="connsiteY4" fmla="*/ 2199468 h 2408774"/>
              <a:gd name="connsiteX5" fmla="*/ 0 w 1670466"/>
              <a:gd name="connsiteY5" fmla="*/ 2158862 h 2408774"/>
              <a:gd name="connsiteX6" fmla="*/ 0 w 1670466"/>
              <a:gd name="connsiteY6" fmla="*/ 468699 h 2408774"/>
              <a:gd name="connsiteX7" fmla="*/ 0 w 1670466"/>
              <a:gd name="connsiteY7" fmla="*/ 371393 h 2408774"/>
              <a:gd name="connsiteX8" fmla="*/ 152697 w 1670466"/>
              <a:gd name="connsiteY8" fmla="*/ 255300 h 2408774"/>
              <a:gd name="connsiteX9" fmla="*/ 1034226 w 1670466"/>
              <a:gd name="connsiteY9" fmla="*/ 255300 h 2408774"/>
              <a:gd name="connsiteX10" fmla="*/ 1238466 w 1670466"/>
              <a:gd name="connsiteY10" fmla="*/ 0 h 2408774"/>
              <a:gd name="connsiteX11" fmla="*/ 1442706 w 1670466"/>
              <a:gd name="connsiteY11" fmla="*/ 255300 h 2408774"/>
              <a:gd name="connsiteX12" fmla="*/ 1517769 w 1670466"/>
              <a:gd name="connsiteY12" fmla="*/ 255300 h 2408774"/>
              <a:gd name="connsiteX13" fmla="*/ 1670466 w 1670466"/>
              <a:gd name="connsiteY13" fmla="*/ 371393 h 2408774"/>
              <a:gd name="connsiteX14" fmla="*/ 1670466 w 1670466"/>
              <a:gd name="connsiteY14" fmla="*/ 468699 h 2408774"/>
              <a:gd name="connsiteX15" fmla="*/ 1670466 w 1670466"/>
              <a:gd name="connsiteY15" fmla="*/ 2199468 h 2408774"/>
              <a:gd name="connsiteX16" fmla="*/ 1670466 w 1670466"/>
              <a:gd name="connsiteY16" fmla="*/ 2296774 h 2408774"/>
              <a:gd name="connsiteX17" fmla="*/ 1577205 w 1670466"/>
              <a:gd name="connsiteY17" fmla="*/ 2403744 h 2408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70466" h="2408774">
                <a:moveTo>
                  <a:pt x="1544434" y="2408774"/>
                </a:moveTo>
                <a:lnTo>
                  <a:pt x="111364" y="2313451"/>
                </a:lnTo>
                <a:lnTo>
                  <a:pt x="111364" y="2309217"/>
                </a:lnTo>
                <a:lnTo>
                  <a:pt x="93260" y="2306438"/>
                </a:lnTo>
                <a:cubicBezTo>
                  <a:pt x="38454" y="2288814"/>
                  <a:pt x="0" y="2247556"/>
                  <a:pt x="0" y="2199468"/>
                </a:cubicBezTo>
                <a:lnTo>
                  <a:pt x="0" y="2158862"/>
                </a:lnTo>
                <a:lnTo>
                  <a:pt x="0" y="468699"/>
                </a:lnTo>
                <a:lnTo>
                  <a:pt x="0" y="371393"/>
                </a:lnTo>
                <a:cubicBezTo>
                  <a:pt x="0" y="307276"/>
                  <a:pt x="68364" y="255300"/>
                  <a:pt x="152697" y="255300"/>
                </a:cubicBezTo>
                <a:lnTo>
                  <a:pt x="1034226" y="255300"/>
                </a:lnTo>
                <a:lnTo>
                  <a:pt x="1238466" y="0"/>
                </a:lnTo>
                <a:lnTo>
                  <a:pt x="1442706" y="255300"/>
                </a:lnTo>
                <a:lnTo>
                  <a:pt x="1517769" y="255300"/>
                </a:lnTo>
                <a:cubicBezTo>
                  <a:pt x="1602102" y="255300"/>
                  <a:pt x="1670466" y="307276"/>
                  <a:pt x="1670466" y="371393"/>
                </a:cubicBezTo>
                <a:lnTo>
                  <a:pt x="1670466" y="468699"/>
                </a:lnTo>
                <a:lnTo>
                  <a:pt x="1670466" y="2199468"/>
                </a:lnTo>
                <a:lnTo>
                  <a:pt x="1670466" y="2296774"/>
                </a:lnTo>
                <a:cubicBezTo>
                  <a:pt x="1670466" y="2344861"/>
                  <a:pt x="1632011" y="2386120"/>
                  <a:pt x="1577205" y="240374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93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xmlns="" id="{6294C1E0-F61C-4D59-AFB5-A140B11E9449}"/>
              </a:ext>
            </a:extLst>
          </p:cNvPr>
          <p:cNvSpPr/>
          <p:nvPr/>
        </p:nvSpPr>
        <p:spPr>
          <a:xfrm>
            <a:off x="6376614" y="1561259"/>
            <a:ext cx="2910730" cy="3771149"/>
          </a:xfrm>
          <a:custGeom>
            <a:avLst/>
            <a:gdLst>
              <a:gd name="connsiteX0" fmla="*/ 126032 w 1670466"/>
              <a:gd name="connsiteY0" fmla="*/ 0 h 2408774"/>
              <a:gd name="connsiteX1" fmla="*/ 1559102 w 1670466"/>
              <a:gd name="connsiteY1" fmla="*/ 95323 h 2408774"/>
              <a:gd name="connsiteX2" fmla="*/ 1559102 w 1670466"/>
              <a:gd name="connsiteY2" fmla="*/ 99557 h 2408774"/>
              <a:gd name="connsiteX3" fmla="*/ 1577206 w 1670466"/>
              <a:gd name="connsiteY3" fmla="*/ 102336 h 2408774"/>
              <a:gd name="connsiteX4" fmla="*/ 1670466 w 1670466"/>
              <a:gd name="connsiteY4" fmla="*/ 209306 h 2408774"/>
              <a:gd name="connsiteX5" fmla="*/ 1670466 w 1670466"/>
              <a:gd name="connsiteY5" fmla="*/ 249912 h 2408774"/>
              <a:gd name="connsiteX6" fmla="*/ 1670466 w 1670466"/>
              <a:gd name="connsiteY6" fmla="*/ 1940076 h 2408774"/>
              <a:gd name="connsiteX7" fmla="*/ 1670466 w 1670466"/>
              <a:gd name="connsiteY7" fmla="*/ 2037381 h 2408774"/>
              <a:gd name="connsiteX8" fmla="*/ 1517769 w 1670466"/>
              <a:gd name="connsiteY8" fmla="*/ 2153474 h 2408774"/>
              <a:gd name="connsiteX9" fmla="*/ 636240 w 1670466"/>
              <a:gd name="connsiteY9" fmla="*/ 2153474 h 2408774"/>
              <a:gd name="connsiteX10" fmla="*/ 432000 w 1670466"/>
              <a:gd name="connsiteY10" fmla="*/ 2408774 h 2408774"/>
              <a:gd name="connsiteX11" fmla="*/ 227760 w 1670466"/>
              <a:gd name="connsiteY11" fmla="*/ 2153474 h 2408774"/>
              <a:gd name="connsiteX12" fmla="*/ 152697 w 1670466"/>
              <a:gd name="connsiteY12" fmla="*/ 2153474 h 2408774"/>
              <a:gd name="connsiteX13" fmla="*/ 0 w 1670466"/>
              <a:gd name="connsiteY13" fmla="*/ 2037381 h 2408774"/>
              <a:gd name="connsiteX14" fmla="*/ 0 w 1670466"/>
              <a:gd name="connsiteY14" fmla="*/ 1940076 h 2408774"/>
              <a:gd name="connsiteX15" fmla="*/ 0 w 1670466"/>
              <a:gd name="connsiteY15" fmla="*/ 209306 h 2408774"/>
              <a:gd name="connsiteX16" fmla="*/ 0 w 1670466"/>
              <a:gd name="connsiteY16" fmla="*/ 112000 h 2408774"/>
              <a:gd name="connsiteX17" fmla="*/ 93261 w 1670466"/>
              <a:gd name="connsiteY17" fmla="*/ 5031 h 2408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70466" h="2408774">
                <a:moveTo>
                  <a:pt x="126032" y="0"/>
                </a:moveTo>
                <a:lnTo>
                  <a:pt x="1559102" y="95323"/>
                </a:lnTo>
                <a:lnTo>
                  <a:pt x="1559102" y="99557"/>
                </a:lnTo>
                <a:lnTo>
                  <a:pt x="1577206" y="102336"/>
                </a:lnTo>
                <a:cubicBezTo>
                  <a:pt x="1632012" y="119960"/>
                  <a:pt x="1670466" y="161218"/>
                  <a:pt x="1670466" y="209306"/>
                </a:cubicBezTo>
                <a:lnTo>
                  <a:pt x="1670466" y="249912"/>
                </a:lnTo>
                <a:lnTo>
                  <a:pt x="1670466" y="1940076"/>
                </a:lnTo>
                <a:lnTo>
                  <a:pt x="1670466" y="2037381"/>
                </a:lnTo>
                <a:cubicBezTo>
                  <a:pt x="1670466" y="2101498"/>
                  <a:pt x="1602102" y="2153474"/>
                  <a:pt x="1517769" y="2153474"/>
                </a:cubicBezTo>
                <a:lnTo>
                  <a:pt x="636240" y="2153474"/>
                </a:lnTo>
                <a:lnTo>
                  <a:pt x="432000" y="2408774"/>
                </a:lnTo>
                <a:lnTo>
                  <a:pt x="227760" y="2153474"/>
                </a:lnTo>
                <a:lnTo>
                  <a:pt x="152697" y="2153474"/>
                </a:lnTo>
                <a:cubicBezTo>
                  <a:pt x="68365" y="2153474"/>
                  <a:pt x="0" y="2101498"/>
                  <a:pt x="0" y="2037381"/>
                </a:cubicBezTo>
                <a:lnTo>
                  <a:pt x="0" y="1940076"/>
                </a:lnTo>
                <a:lnTo>
                  <a:pt x="0" y="209306"/>
                </a:lnTo>
                <a:lnTo>
                  <a:pt x="0" y="112000"/>
                </a:lnTo>
                <a:cubicBezTo>
                  <a:pt x="0" y="63913"/>
                  <a:pt x="38456" y="22654"/>
                  <a:pt x="93261" y="503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93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xmlns="" id="{FD4E786B-022A-4C11-B02A-E1694CE2C3A2}"/>
              </a:ext>
            </a:extLst>
          </p:cNvPr>
          <p:cNvSpPr/>
          <p:nvPr/>
        </p:nvSpPr>
        <p:spPr>
          <a:xfrm>
            <a:off x="9392629" y="1623339"/>
            <a:ext cx="2684738" cy="3726866"/>
          </a:xfrm>
          <a:custGeom>
            <a:avLst/>
            <a:gdLst>
              <a:gd name="connsiteX0" fmla="*/ 126032 w 1670466"/>
              <a:gd name="connsiteY0" fmla="*/ 0 h 2408774"/>
              <a:gd name="connsiteX1" fmla="*/ 1559102 w 1670466"/>
              <a:gd name="connsiteY1" fmla="*/ 95323 h 2408774"/>
              <a:gd name="connsiteX2" fmla="*/ 1559102 w 1670466"/>
              <a:gd name="connsiteY2" fmla="*/ 99557 h 2408774"/>
              <a:gd name="connsiteX3" fmla="*/ 1577206 w 1670466"/>
              <a:gd name="connsiteY3" fmla="*/ 102336 h 2408774"/>
              <a:gd name="connsiteX4" fmla="*/ 1670466 w 1670466"/>
              <a:gd name="connsiteY4" fmla="*/ 209306 h 2408774"/>
              <a:gd name="connsiteX5" fmla="*/ 1670466 w 1670466"/>
              <a:gd name="connsiteY5" fmla="*/ 249912 h 2408774"/>
              <a:gd name="connsiteX6" fmla="*/ 1670466 w 1670466"/>
              <a:gd name="connsiteY6" fmla="*/ 1940076 h 2408774"/>
              <a:gd name="connsiteX7" fmla="*/ 1670466 w 1670466"/>
              <a:gd name="connsiteY7" fmla="*/ 2037381 h 2408774"/>
              <a:gd name="connsiteX8" fmla="*/ 1517769 w 1670466"/>
              <a:gd name="connsiteY8" fmla="*/ 2153474 h 2408774"/>
              <a:gd name="connsiteX9" fmla="*/ 636240 w 1670466"/>
              <a:gd name="connsiteY9" fmla="*/ 2153474 h 2408774"/>
              <a:gd name="connsiteX10" fmla="*/ 432000 w 1670466"/>
              <a:gd name="connsiteY10" fmla="*/ 2408774 h 2408774"/>
              <a:gd name="connsiteX11" fmla="*/ 227760 w 1670466"/>
              <a:gd name="connsiteY11" fmla="*/ 2153474 h 2408774"/>
              <a:gd name="connsiteX12" fmla="*/ 152697 w 1670466"/>
              <a:gd name="connsiteY12" fmla="*/ 2153474 h 2408774"/>
              <a:gd name="connsiteX13" fmla="*/ 0 w 1670466"/>
              <a:gd name="connsiteY13" fmla="*/ 2037381 h 2408774"/>
              <a:gd name="connsiteX14" fmla="*/ 0 w 1670466"/>
              <a:gd name="connsiteY14" fmla="*/ 1940076 h 2408774"/>
              <a:gd name="connsiteX15" fmla="*/ 0 w 1670466"/>
              <a:gd name="connsiteY15" fmla="*/ 209306 h 2408774"/>
              <a:gd name="connsiteX16" fmla="*/ 0 w 1670466"/>
              <a:gd name="connsiteY16" fmla="*/ 112000 h 2408774"/>
              <a:gd name="connsiteX17" fmla="*/ 93261 w 1670466"/>
              <a:gd name="connsiteY17" fmla="*/ 5031 h 2408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70466" h="2408774">
                <a:moveTo>
                  <a:pt x="126032" y="0"/>
                </a:moveTo>
                <a:lnTo>
                  <a:pt x="1559102" y="95323"/>
                </a:lnTo>
                <a:lnTo>
                  <a:pt x="1559102" y="99557"/>
                </a:lnTo>
                <a:lnTo>
                  <a:pt x="1577206" y="102336"/>
                </a:lnTo>
                <a:cubicBezTo>
                  <a:pt x="1632011" y="119960"/>
                  <a:pt x="1670466" y="161218"/>
                  <a:pt x="1670466" y="209306"/>
                </a:cubicBezTo>
                <a:lnTo>
                  <a:pt x="1670466" y="249912"/>
                </a:lnTo>
                <a:lnTo>
                  <a:pt x="1670466" y="1940076"/>
                </a:lnTo>
                <a:lnTo>
                  <a:pt x="1670466" y="2037381"/>
                </a:lnTo>
                <a:cubicBezTo>
                  <a:pt x="1670466" y="2101498"/>
                  <a:pt x="1602101" y="2153474"/>
                  <a:pt x="1517769" y="2153474"/>
                </a:cubicBezTo>
                <a:lnTo>
                  <a:pt x="636240" y="2153474"/>
                </a:lnTo>
                <a:lnTo>
                  <a:pt x="432000" y="2408774"/>
                </a:lnTo>
                <a:lnTo>
                  <a:pt x="227760" y="2153474"/>
                </a:lnTo>
                <a:lnTo>
                  <a:pt x="152697" y="2153474"/>
                </a:lnTo>
                <a:cubicBezTo>
                  <a:pt x="68365" y="2153474"/>
                  <a:pt x="0" y="2101498"/>
                  <a:pt x="0" y="2037381"/>
                </a:cubicBezTo>
                <a:lnTo>
                  <a:pt x="0" y="1940076"/>
                </a:lnTo>
                <a:lnTo>
                  <a:pt x="0" y="209306"/>
                </a:lnTo>
                <a:lnTo>
                  <a:pt x="0" y="112000"/>
                </a:lnTo>
                <a:cubicBezTo>
                  <a:pt x="0" y="63913"/>
                  <a:pt x="38455" y="22654"/>
                  <a:pt x="93261" y="503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93000">
                <a:schemeClr val="accent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0092396-7E7D-4C1D-828E-098220872308}"/>
              </a:ext>
            </a:extLst>
          </p:cNvPr>
          <p:cNvSpPr txBox="1"/>
          <p:nvPr/>
        </p:nvSpPr>
        <p:spPr>
          <a:xfrm>
            <a:off x="523154" y="2176030"/>
            <a:ext cx="254984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В хорошей группе не может быть конфликтов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C11A3B22-0993-4533-8186-37B414DF0DA8}"/>
              </a:ext>
            </a:extLst>
          </p:cNvPr>
          <p:cNvSpPr txBox="1"/>
          <p:nvPr/>
        </p:nvSpPr>
        <p:spPr>
          <a:xfrm>
            <a:off x="479971" y="3987832"/>
            <a:ext cx="6527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solidFill>
                  <a:schemeClr val="accent1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4B31E446-E07C-4901-AFA6-C3D1B3977F8D}"/>
              </a:ext>
            </a:extLst>
          </p:cNvPr>
          <p:cNvSpPr txBox="1"/>
          <p:nvPr/>
        </p:nvSpPr>
        <p:spPr>
          <a:xfrm>
            <a:off x="3456671" y="3836293"/>
            <a:ext cx="6527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solidFill>
                  <a:srgbClr val="FFC000"/>
                </a:solidFill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63907ECE-E5C0-4EE1-A742-3CD8948AF420}"/>
              </a:ext>
            </a:extLst>
          </p:cNvPr>
          <p:cNvSpPr txBox="1"/>
          <p:nvPr/>
        </p:nvSpPr>
        <p:spPr>
          <a:xfrm>
            <a:off x="6481899" y="3814312"/>
            <a:ext cx="6527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52C1862C-638F-4A67-B91D-4022702D6494}"/>
              </a:ext>
            </a:extLst>
          </p:cNvPr>
          <p:cNvSpPr txBox="1"/>
          <p:nvPr/>
        </p:nvSpPr>
        <p:spPr>
          <a:xfrm>
            <a:off x="9436123" y="3814312"/>
            <a:ext cx="6527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solidFill>
                  <a:schemeClr val="accent4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1A14B57-9F92-3891-8995-0F5FFD742093}"/>
              </a:ext>
            </a:extLst>
          </p:cNvPr>
          <p:cNvSpPr txBox="1"/>
          <p:nvPr/>
        </p:nvSpPr>
        <p:spPr>
          <a:xfrm>
            <a:off x="3645043" y="1690688"/>
            <a:ext cx="254984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Среди младших школьников конфликты несерьёзные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A9776ABF-1D16-85AD-4659-548A8D7C871D}"/>
              </a:ext>
            </a:extLst>
          </p:cNvPr>
          <p:cNvSpPr txBox="1"/>
          <p:nvPr/>
        </p:nvSpPr>
        <p:spPr>
          <a:xfrm>
            <a:off x="6300173" y="1855770"/>
            <a:ext cx="30435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Нужно дать детям разобраться самостоятельно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7C5F6241-870C-307F-DF7C-86CF012D11B7}"/>
              </a:ext>
            </a:extLst>
          </p:cNvPr>
          <p:cNvSpPr txBox="1"/>
          <p:nvPr/>
        </p:nvSpPr>
        <p:spPr>
          <a:xfrm>
            <a:off x="9455649" y="1889526"/>
            <a:ext cx="25787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Заметное отличие от других членов группы становится причиной конфликта</a:t>
            </a:r>
          </a:p>
        </p:txBody>
      </p:sp>
    </p:spTree>
    <p:extLst>
      <p:ext uri="{BB962C8B-B14F-4D97-AF65-F5344CB8AC3E}">
        <p14:creationId xmlns:p14="http://schemas.microsoft.com/office/powerpoint/2010/main" val="204214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6DE02F95-F773-49D8-A864-31044D32EA86}"/>
              </a:ext>
            </a:extLst>
          </p:cNvPr>
          <p:cNvSpPr/>
          <p:nvPr/>
        </p:nvSpPr>
        <p:spPr>
          <a:xfrm>
            <a:off x="6718371" y="1870983"/>
            <a:ext cx="4607356" cy="40966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одна из технологий альтернативного урегулирования споров с участием третьей нейтральной, беспристрастной, не заинтересованной в данном конфликте стороны — </a:t>
            </a:r>
            <a:r>
              <a:rPr lang="ru-RU" b="1" u="sng" dirty="0"/>
              <a:t>медиатора, </a:t>
            </a:r>
            <a:r>
              <a:rPr lang="ru-RU" dirty="0"/>
              <a:t>который помогает сторонам выработать определённое соглашение по спору, при этом стороны полностью контролируют процесс принятия решения по урегулированию спора и условия его разрешения.</a:t>
            </a:r>
          </a:p>
        </p:txBody>
      </p:sp>
      <p:sp>
        <p:nvSpPr>
          <p:cNvPr id="3" name="Стрелка: вправо 2">
            <a:extLst>
              <a:ext uri="{FF2B5EF4-FFF2-40B4-BE49-F238E27FC236}">
                <a16:creationId xmlns:a16="http://schemas.microsoft.com/office/drawing/2014/main" xmlns="" id="{6CCC8689-33EE-01B5-82DA-CE1D67DA0EB9}"/>
              </a:ext>
            </a:extLst>
          </p:cNvPr>
          <p:cNvSpPr/>
          <p:nvPr/>
        </p:nvSpPr>
        <p:spPr>
          <a:xfrm>
            <a:off x="3802742" y="3019926"/>
            <a:ext cx="2478506" cy="61361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AA7CC54-B44F-4416-6480-FADC0BD28963}"/>
              </a:ext>
            </a:extLst>
          </p:cNvPr>
          <p:cNvSpPr txBox="1"/>
          <p:nvPr/>
        </p:nvSpPr>
        <p:spPr>
          <a:xfrm>
            <a:off x="661737" y="3019926"/>
            <a:ext cx="70264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Медиация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746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3199B0-650F-CB62-F6D6-2D7EF4567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Принципы медиации</a:t>
            </a:r>
          </a:p>
        </p:txBody>
      </p:sp>
      <p:pic>
        <p:nvPicPr>
          <p:cNvPr id="19" name="Рисунок 18" descr="Одна шестеренка">
            <a:extLst>
              <a:ext uri="{FF2B5EF4-FFF2-40B4-BE49-F238E27FC236}">
                <a16:creationId xmlns:a16="http://schemas.microsoft.com/office/drawing/2014/main" xmlns="" id="{3704D29A-8CB7-736B-17F3-41D1F306B3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57466" y="1347621"/>
            <a:ext cx="686134" cy="68613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A38721E-9AD4-B0CF-F165-0BCC93C0153E}"/>
              </a:ext>
            </a:extLst>
          </p:cNvPr>
          <p:cNvSpPr txBox="1"/>
          <p:nvPr/>
        </p:nvSpPr>
        <p:spPr>
          <a:xfrm>
            <a:off x="5943600" y="1461754"/>
            <a:ext cx="8229601" cy="50311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Добровольность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Нейтральность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Прозрачность процедуры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Равноправие сторон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Взаимоуважение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Конфиденциальность</a:t>
            </a:r>
          </a:p>
        </p:txBody>
      </p:sp>
      <p:pic>
        <p:nvPicPr>
          <p:cNvPr id="22" name="Рисунок 21" descr="Одна шестеренка">
            <a:extLst>
              <a:ext uri="{FF2B5EF4-FFF2-40B4-BE49-F238E27FC236}">
                <a16:creationId xmlns:a16="http://schemas.microsoft.com/office/drawing/2014/main" xmlns="" id="{FFE4A972-5325-610E-69D1-421AE6812A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57466" y="2147888"/>
            <a:ext cx="686134" cy="686134"/>
          </a:xfrm>
          <a:prstGeom prst="rect">
            <a:avLst/>
          </a:prstGeom>
        </p:spPr>
      </p:pic>
      <p:pic>
        <p:nvPicPr>
          <p:cNvPr id="23" name="Рисунок 22" descr="Одна шестеренка">
            <a:extLst>
              <a:ext uri="{FF2B5EF4-FFF2-40B4-BE49-F238E27FC236}">
                <a16:creationId xmlns:a16="http://schemas.microsoft.com/office/drawing/2014/main" xmlns="" id="{888AAD86-FC5E-5FE0-2BDA-3E2A5243DB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57466" y="3130468"/>
            <a:ext cx="686134" cy="686134"/>
          </a:xfrm>
          <a:prstGeom prst="rect">
            <a:avLst/>
          </a:prstGeom>
        </p:spPr>
      </p:pic>
      <p:pic>
        <p:nvPicPr>
          <p:cNvPr id="24" name="Рисунок 23" descr="Одна шестеренка">
            <a:extLst>
              <a:ext uri="{FF2B5EF4-FFF2-40B4-BE49-F238E27FC236}">
                <a16:creationId xmlns:a16="http://schemas.microsoft.com/office/drawing/2014/main" xmlns="" id="{8565E814-F01B-C6DE-CB8D-93A8055513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57466" y="4101101"/>
            <a:ext cx="686134" cy="686134"/>
          </a:xfrm>
          <a:prstGeom prst="rect">
            <a:avLst/>
          </a:prstGeom>
        </p:spPr>
      </p:pic>
      <p:pic>
        <p:nvPicPr>
          <p:cNvPr id="25" name="Рисунок 24" descr="Одна шестеренка">
            <a:extLst>
              <a:ext uri="{FF2B5EF4-FFF2-40B4-BE49-F238E27FC236}">
                <a16:creationId xmlns:a16="http://schemas.microsoft.com/office/drawing/2014/main" xmlns="" id="{CA3222FA-4E4B-7965-A9F8-19397CFF2B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57466" y="5053179"/>
            <a:ext cx="686134" cy="686134"/>
          </a:xfrm>
          <a:prstGeom prst="rect">
            <a:avLst/>
          </a:prstGeom>
        </p:spPr>
      </p:pic>
      <p:pic>
        <p:nvPicPr>
          <p:cNvPr id="26" name="Рисунок 25" descr="Одна шестеренка">
            <a:extLst>
              <a:ext uri="{FF2B5EF4-FFF2-40B4-BE49-F238E27FC236}">
                <a16:creationId xmlns:a16="http://schemas.microsoft.com/office/drawing/2014/main" xmlns="" id="{4D3A0CCB-FBFA-D912-340C-72AE1BD6A9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57466" y="5927766"/>
            <a:ext cx="686134" cy="68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41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F1F591B-73D3-5607-83CE-414B7C879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Восстановительный подход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BCC3224-E7DD-FF9B-255E-0A32EC41B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9485" y="1690688"/>
            <a:ext cx="8750968" cy="452704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Почему именно восстановительный подход в образовании?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цель - установить ответственность, удовлетворить потребности и способствовать исправлению.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Восстановительные технологии – это работа, направленная на установление доброжелательных, понимающих, доверительных, эффективных и гармоничных отношений. </a:t>
            </a:r>
          </a:p>
          <a:p>
            <a:endParaRPr lang="ru-RU" dirty="0"/>
          </a:p>
        </p:txBody>
      </p:sp>
      <p:pic>
        <p:nvPicPr>
          <p:cNvPr id="6" name="Рисунок 5" descr="Одна шестеренка">
            <a:extLst>
              <a:ext uri="{FF2B5EF4-FFF2-40B4-BE49-F238E27FC236}">
                <a16:creationId xmlns:a16="http://schemas.microsoft.com/office/drawing/2014/main" xmlns="" id="{3605EF81-E0F5-44B0-4E03-7334824B8E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45364" y="1690688"/>
            <a:ext cx="686134" cy="686134"/>
          </a:xfrm>
          <a:prstGeom prst="rect">
            <a:avLst/>
          </a:prstGeom>
        </p:spPr>
      </p:pic>
      <p:pic>
        <p:nvPicPr>
          <p:cNvPr id="7" name="Рисунок 6" descr="Одна шестеренка">
            <a:extLst>
              <a:ext uri="{FF2B5EF4-FFF2-40B4-BE49-F238E27FC236}">
                <a16:creationId xmlns:a16="http://schemas.microsoft.com/office/drawing/2014/main" xmlns="" id="{A42C1C78-D168-35D9-8350-0601BD2193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74358" y="4138112"/>
            <a:ext cx="686134" cy="68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45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6">
            <a:extLst>
              <a:ext uri="{FF2B5EF4-FFF2-40B4-BE49-F238E27FC236}">
                <a16:creationId xmlns:a16="http://schemas.microsoft.com/office/drawing/2014/main" xmlns="" id="{E1AF9A6B-7578-F970-CCF2-F9773C95FD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xmlns="" id="{F167FF27-1C27-6EC4-4CAD-69FEC6C65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44" y="398232"/>
            <a:ext cx="11697956" cy="6061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57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E8DF631-964A-024F-B7A9-CAB10B21E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Современный учитель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5543465-2170-BDD4-CC05-54476E2F5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8242" y="2314073"/>
            <a:ext cx="5201653" cy="3990389"/>
          </a:xfrm>
        </p:spPr>
        <p:txBody>
          <a:bodyPr>
            <a:normAutofit fontScale="3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9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 (Заголовки)"/>
                <a:cs typeface="Arial" panose="020B0604020202020204" pitchFamily="34" charset="0"/>
              </a:rPr>
              <a:t>Эмоциональный интеллект – сумма навыков и способностей человека распознавать эмоции, понимать намерения, мотивацию и желания других людей и свои собственные, а также способность управлять своими эмоциями и эмоциями других людей в целях решения практических задач.</a:t>
            </a:r>
          </a:p>
          <a:p>
            <a:endParaRPr lang="ru-RU" dirty="0"/>
          </a:p>
        </p:txBody>
      </p:sp>
      <p:pic>
        <p:nvPicPr>
          <p:cNvPr id="5" name="Рисунок 4" descr="Голова с шестеренками">
            <a:extLst>
              <a:ext uri="{FF2B5EF4-FFF2-40B4-BE49-F238E27FC236}">
                <a16:creationId xmlns:a16="http://schemas.microsoft.com/office/drawing/2014/main" xmlns="" id="{FDB5F4A3-CB0F-D317-0D3E-242FE58F35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2978" y="2314073"/>
            <a:ext cx="2229853" cy="2229853"/>
          </a:xfrm>
          <a:prstGeom prst="rect">
            <a:avLst/>
          </a:prstGeom>
        </p:spPr>
      </p:pic>
      <p:pic>
        <p:nvPicPr>
          <p:cNvPr id="6" name="Объект 4">
            <a:extLst>
              <a:ext uri="{FF2B5EF4-FFF2-40B4-BE49-F238E27FC236}">
                <a16:creationId xmlns:a16="http://schemas.microsoft.com/office/drawing/2014/main" xmlns="" id="{DE540D8C-94D6-C719-A5F6-B24E8BF8C1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895" y="3561188"/>
            <a:ext cx="4513020" cy="316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47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9">
            <a:extLst>
              <a:ext uri="{FF2B5EF4-FFF2-40B4-BE49-F238E27FC236}">
                <a16:creationId xmlns:a16="http://schemas.microsoft.com/office/drawing/2014/main" xmlns="" id="{7F0C4726-51CE-435B-86CA-0D698CF91E0F}"/>
              </a:ext>
            </a:extLst>
          </p:cNvPr>
          <p:cNvSpPr txBox="1">
            <a:spLocks/>
          </p:cNvSpPr>
          <p:nvPr/>
        </p:nvSpPr>
        <p:spPr>
          <a:xfrm>
            <a:off x="703414" y="1559208"/>
            <a:ext cx="6178649" cy="124771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7200" b="1" dirty="0">
                <a:solidFill>
                  <a:schemeClr val="accent2">
                    <a:lumMod val="50000"/>
                  </a:schemeClr>
                </a:solidFill>
              </a:rPr>
              <a:t>СПАСИБО</a:t>
            </a:r>
            <a:r>
              <a:rPr lang="en-US" sz="7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7200" b="1" dirty="0">
                <a:solidFill>
                  <a:schemeClr val="accent2">
                    <a:lumMod val="50000"/>
                  </a:schemeClr>
                </a:solidFill>
              </a:rPr>
              <a:t>ЗА ВНИМАНИЕ</a:t>
            </a:r>
          </a:p>
        </p:txBody>
      </p:sp>
      <p:sp>
        <p:nvSpPr>
          <p:cNvPr id="10" name="Текст 11">
            <a:extLst>
              <a:ext uri="{FF2B5EF4-FFF2-40B4-BE49-F238E27FC236}">
                <a16:creationId xmlns:a16="http://schemas.microsoft.com/office/drawing/2014/main" xmlns="" id="{2FB18F7F-F157-46DC-8320-134BD48DDDDC}"/>
              </a:ext>
            </a:extLst>
          </p:cNvPr>
          <p:cNvSpPr txBox="1">
            <a:spLocks/>
          </p:cNvSpPr>
          <p:nvPr/>
        </p:nvSpPr>
        <p:spPr>
          <a:xfrm>
            <a:off x="2608499" y="1954061"/>
            <a:ext cx="6975002" cy="17057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75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166</Words>
  <Application>Microsoft Office PowerPoint</Application>
  <PresentationFormat>Произвольный</PresentationFormat>
  <Paragraphs>36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Восстановительный подход как основа бесконфликтного общения участников образовательного процесса</vt:lpstr>
      <vt:lpstr>Что мы вспоминаем о школе? </vt:lpstr>
      <vt:lpstr>Конфликты в школе. Миф или реальность?</vt:lpstr>
      <vt:lpstr>Презентация PowerPoint</vt:lpstr>
      <vt:lpstr>Принципы медиации</vt:lpstr>
      <vt:lpstr>Восстановительный подход </vt:lpstr>
      <vt:lpstr>Презентация PowerPoint</vt:lpstr>
      <vt:lpstr>Современный учитель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Obstinate</dc:creator>
  <cp:lastModifiedBy>Татьяна Владимировна Свиридова</cp:lastModifiedBy>
  <cp:revision>10</cp:revision>
  <dcterms:created xsi:type="dcterms:W3CDTF">2021-05-07T08:34:05Z</dcterms:created>
  <dcterms:modified xsi:type="dcterms:W3CDTF">2022-11-21T09:03:13Z</dcterms:modified>
</cp:coreProperties>
</file>